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6"/>
  </p:notesMasterIdLst>
  <p:sldIdLst>
    <p:sldId id="367" r:id="rId5"/>
    <p:sldId id="424" r:id="rId6"/>
    <p:sldId id="434" r:id="rId7"/>
    <p:sldId id="423" r:id="rId8"/>
    <p:sldId id="425" r:id="rId9"/>
    <p:sldId id="411" r:id="rId10"/>
    <p:sldId id="412" r:id="rId11"/>
    <p:sldId id="413" r:id="rId12"/>
    <p:sldId id="414" r:id="rId13"/>
    <p:sldId id="415" r:id="rId14"/>
    <p:sldId id="394" r:id="rId15"/>
    <p:sldId id="426" r:id="rId16"/>
    <p:sldId id="427" r:id="rId17"/>
    <p:sldId id="396" r:id="rId18"/>
    <p:sldId id="398" r:id="rId19"/>
    <p:sldId id="429" r:id="rId20"/>
    <p:sldId id="430" r:id="rId21"/>
    <p:sldId id="431" r:id="rId22"/>
    <p:sldId id="432" r:id="rId23"/>
    <p:sldId id="433" r:id="rId24"/>
    <p:sldId id="428" r:id="rId25"/>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2437" autoAdjust="0"/>
  </p:normalViewPr>
  <p:slideViewPr>
    <p:cSldViewPr>
      <p:cViewPr varScale="1">
        <p:scale>
          <a:sx n="69" d="100"/>
          <a:sy n="69" d="100"/>
        </p:scale>
        <p:origin x="4434" y="66"/>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red Cottrell" userId="3eba9eab-f07f-4c6b-a46d-9b77edd9ca67" providerId="ADAL" clId="{3ACD4B01-6099-487A-AC4E-372A83698A0E}"/>
    <pc:docChg chg="custSel modSld">
      <pc:chgData name="Jared Cottrell" userId="3eba9eab-f07f-4c6b-a46d-9b77edd9ca67" providerId="ADAL" clId="{3ACD4B01-6099-487A-AC4E-372A83698A0E}" dt="2019-07-31T15:39:41.911" v="650" actId="20577"/>
      <pc:docMkLst>
        <pc:docMk/>
      </pc:docMkLst>
      <pc:sldChg chg="addSp">
        <pc:chgData name="Jared Cottrell" userId="3eba9eab-f07f-4c6b-a46d-9b77edd9ca67" providerId="ADAL" clId="{3ACD4B01-6099-487A-AC4E-372A83698A0E}" dt="2019-07-31T15:37:04.314" v="604"/>
        <pc:sldMkLst>
          <pc:docMk/>
          <pc:sldMk cId="3639295646" sldId="374"/>
        </pc:sldMkLst>
        <pc:picChg chg="add">
          <ac:chgData name="Jared Cottrell" userId="3eba9eab-f07f-4c6b-a46d-9b77edd9ca67" providerId="ADAL" clId="{3ACD4B01-6099-487A-AC4E-372A83698A0E}" dt="2019-07-31T15:37:04.314" v="604"/>
          <ac:picMkLst>
            <pc:docMk/>
            <pc:sldMk cId="3639295646" sldId="374"/>
            <ac:picMk id="7" creationId="{88299DFE-3A5D-486A-B4AF-0FDBAC5FE8A3}"/>
          </ac:picMkLst>
        </pc:picChg>
      </pc:sldChg>
      <pc:sldChg chg="addSp">
        <pc:chgData name="Jared Cottrell" userId="3eba9eab-f07f-4c6b-a46d-9b77edd9ca67" providerId="ADAL" clId="{3ACD4B01-6099-487A-AC4E-372A83698A0E}" dt="2019-07-31T15:37:07.504" v="605"/>
        <pc:sldMkLst>
          <pc:docMk/>
          <pc:sldMk cId="3184339706" sldId="377"/>
        </pc:sldMkLst>
        <pc:picChg chg="add">
          <ac:chgData name="Jared Cottrell" userId="3eba9eab-f07f-4c6b-a46d-9b77edd9ca67" providerId="ADAL" clId="{3ACD4B01-6099-487A-AC4E-372A83698A0E}" dt="2019-07-31T15:37:07.504" v="605"/>
          <ac:picMkLst>
            <pc:docMk/>
            <pc:sldMk cId="3184339706" sldId="377"/>
            <ac:picMk id="7" creationId="{0AC1392A-3484-4A6C-8F1C-762C517E478E}"/>
          </ac:picMkLst>
        </pc:picChg>
      </pc:sldChg>
      <pc:sldChg chg="addSp">
        <pc:chgData name="Jared Cottrell" userId="3eba9eab-f07f-4c6b-a46d-9b77edd9ca67" providerId="ADAL" clId="{3ACD4B01-6099-487A-AC4E-372A83698A0E}" dt="2019-07-31T15:38:02.132" v="621"/>
        <pc:sldMkLst>
          <pc:docMk/>
          <pc:sldMk cId="450409687" sldId="394"/>
        </pc:sldMkLst>
        <pc:picChg chg="add">
          <ac:chgData name="Jared Cottrell" userId="3eba9eab-f07f-4c6b-a46d-9b77edd9ca67" providerId="ADAL" clId="{3ACD4B01-6099-487A-AC4E-372A83698A0E}" dt="2019-07-31T15:38:02.132" v="621"/>
          <ac:picMkLst>
            <pc:docMk/>
            <pc:sldMk cId="450409687" sldId="394"/>
            <ac:picMk id="4" creationId="{AB947C03-E549-4DB4-8DAB-77E24695D806}"/>
          </ac:picMkLst>
        </pc:picChg>
      </pc:sldChg>
      <pc:sldChg chg="addSp">
        <pc:chgData name="Jared Cottrell" userId="3eba9eab-f07f-4c6b-a46d-9b77edd9ca67" providerId="ADAL" clId="{3ACD4B01-6099-487A-AC4E-372A83698A0E}" dt="2019-07-31T15:38:07.914" v="623"/>
        <pc:sldMkLst>
          <pc:docMk/>
          <pc:sldMk cId="2603962917" sldId="396"/>
        </pc:sldMkLst>
        <pc:picChg chg="add">
          <ac:chgData name="Jared Cottrell" userId="3eba9eab-f07f-4c6b-a46d-9b77edd9ca67" providerId="ADAL" clId="{3ACD4B01-6099-487A-AC4E-372A83698A0E}" dt="2019-07-31T15:38:07.914" v="623"/>
          <ac:picMkLst>
            <pc:docMk/>
            <pc:sldMk cId="2603962917" sldId="396"/>
            <ac:picMk id="4" creationId="{E67D926B-274F-4855-914B-DA871D0ABDF8}"/>
          </ac:picMkLst>
        </pc:picChg>
      </pc:sldChg>
      <pc:sldChg chg="addSp">
        <pc:chgData name="Jared Cottrell" userId="3eba9eab-f07f-4c6b-a46d-9b77edd9ca67" providerId="ADAL" clId="{3ACD4B01-6099-487A-AC4E-372A83698A0E}" dt="2019-07-31T15:38:05.023" v="622"/>
        <pc:sldMkLst>
          <pc:docMk/>
          <pc:sldMk cId="1381400128" sldId="397"/>
        </pc:sldMkLst>
        <pc:picChg chg="add">
          <ac:chgData name="Jared Cottrell" userId="3eba9eab-f07f-4c6b-a46d-9b77edd9ca67" providerId="ADAL" clId="{3ACD4B01-6099-487A-AC4E-372A83698A0E}" dt="2019-07-31T15:38:05.023" v="622"/>
          <ac:picMkLst>
            <pc:docMk/>
            <pc:sldMk cId="1381400128" sldId="397"/>
            <ac:picMk id="4" creationId="{3CE29EFB-3F3F-4E2D-A4D8-DC74BB622D7F}"/>
          </ac:picMkLst>
        </pc:picChg>
      </pc:sldChg>
      <pc:sldChg chg="addSp">
        <pc:chgData name="Jared Cottrell" userId="3eba9eab-f07f-4c6b-a46d-9b77edd9ca67" providerId="ADAL" clId="{3ACD4B01-6099-487A-AC4E-372A83698A0E}" dt="2019-07-31T15:38:10.743" v="624"/>
        <pc:sldMkLst>
          <pc:docMk/>
          <pc:sldMk cId="1426803363" sldId="398"/>
        </pc:sldMkLst>
        <pc:picChg chg="add">
          <ac:chgData name="Jared Cottrell" userId="3eba9eab-f07f-4c6b-a46d-9b77edd9ca67" providerId="ADAL" clId="{3ACD4B01-6099-487A-AC4E-372A83698A0E}" dt="2019-07-31T15:38:10.743" v="624"/>
          <ac:picMkLst>
            <pc:docMk/>
            <pc:sldMk cId="1426803363" sldId="398"/>
            <ac:picMk id="4" creationId="{205B1034-0D4F-4957-BFCB-A2FF1B707D2B}"/>
          </ac:picMkLst>
        </pc:picChg>
      </pc:sldChg>
      <pc:sldChg chg="addSp">
        <pc:chgData name="Jared Cottrell" userId="3eba9eab-f07f-4c6b-a46d-9b77edd9ca67" providerId="ADAL" clId="{3ACD4B01-6099-487A-AC4E-372A83698A0E}" dt="2019-07-31T15:37:10.295" v="606"/>
        <pc:sldMkLst>
          <pc:docMk/>
          <pc:sldMk cId="3854544395" sldId="400"/>
        </pc:sldMkLst>
        <pc:picChg chg="add">
          <ac:chgData name="Jared Cottrell" userId="3eba9eab-f07f-4c6b-a46d-9b77edd9ca67" providerId="ADAL" clId="{3ACD4B01-6099-487A-AC4E-372A83698A0E}" dt="2019-07-31T15:37:10.295" v="606"/>
          <ac:picMkLst>
            <pc:docMk/>
            <pc:sldMk cId="3854544395" sldId="400"/>
            <ac:picMk id="4" creationId="{614CEE74-2EB8-49F3-9FA0-7148806614DE}"/>
          </ac:picMkLst>
        </pc:picChg>
      </pc:sldChg>
      <pc:sldChg chg="addSp">
        <pc:chgData name="Jared Cottrell" userId="3eba9eab-f07f-4c6b-a46d-9b77edd9ca67" providerId="ADAL" clId="{3ACD4B01-6099-487A-AC4E-372A83698A0E}" dt="2019-07-31T15:37:13.013" v="607"/>
        <pc:sldMkLst>
          <pc:docMk/>
          <pc:sldMk cId="4046944284" sldId="401"/>
        </pc:sldMkLst>
        <pc:picChg chg="add">
          <ac:chgData name="Jared Cottrell" userId="3eba9eab-f07f-4c6b-a46d-9b77edd9ca67" providerId="ADAL" clId="{3ACD4B01-6099-487A-AC4E-372A83698A0E}" dt="2019-07-31T15:37:13.013" v="607"/>
          <ac:picMkLst>
            <pc:docMk/>
            <pc:sldMk cId="4046944284" sldId="401"/>
            <ac:picMk id="4" creationId="{9351F16F-B179-4B40-BE9D-158ECAE50774}"/>
          </ac:picMkLst>
        </pc:picChg>
      </pc:sldChg>
      <pc:sldChg chg="addSp">
        <pc:chgData name="Jared Cottrell" userId="3eba9eab-f07f-4c6b-a46d-9b77edd9ca67" providerId="ADAL" clId="{3ACD4B01-6099-487A-AC4E-372A83698A0E}" dt="2019-07-31T15:37:16.077" v="608"/>
        <pc:sldMkLst>
          <pc:docMk/>
          <pc:sldMk cId="4099808874" sldId="402"/>
        </pc:sldMkLst>
        <pc:picChg chg="add">
          <ac:chgData name="Jared Cottrell" userId="3eba9eab-f07f-4c6b-a46d-9b77edd9ca67" providerId="ADAL" clId="{3ACD4B01-6099-487A-AC4E-372A83698A0E}" dt="2019-07-31T15:37:16.077" v="608"/>
          <ac:picMkLst>
            <pc:docMk/>
            <pc:sldMk cId="4099808874" sldId="402"/>
            <ac:picMk id="4" creationId="{193DDFFD-F1F8-4D37-880A-D06651CE5015}"/>
          </ac:picMkLst>
        </pc:picChg>
      </pc:sldChg>
      <pc:sldChg chg="addSp">
        <pc:chgData name="Jared Cottrell" userId="3eba9eab-f07f-4c6b-a46d-9b77edd9ca67" providerId="ADAL" clId="{3ACD4B01-6099-487A-AC4E-372A83698A0E}" dt="2019-07-31T15:37:19.512" v="609"/>
        <pc:sldMkLst>
          <pc:docMk/>
          <pc:sldMk cId="3102882707" sldId="403"/>
        </pc:sldMkLst>
        <pc:picChg chg="add">
          <ac:chgData name="Jared Cottrell" userId="3eba9eab-f07f-4c6b-a46d-9b77edd9ca67" providerId="ADAL" clId="{3ACD4B01-6099-487A-AC4E-372A83698A0E}" dt="2019-07-31T15:37:19.512" v="609"/>
          <ac:picMkLst>
            <pc:docMk/>
            <pc:sldMk cId="3102882707" sldId="403"/>
            <ac:picMk id="4" creationId="{8B2E4FD2-7EE0-4F02-A676-E4EAD37435AD}"/>
          </ac:picMkLst>
        </pc:picChg>
      </pc:sldChg>
      <pc:sldChg chg="addSp">
        <pc:chgData name="Jared Cottrell" userId="3eba9eab-f07f-4c6b-a46d-9b77edd9ca67" providerId="ADAL" clId="{3ACD4B01-6099-487A-AC4E-372A83698A0E}" dt="2019-07-31T15:37:22.594" v="610"/>
        <pc:sldMkLst>
          <pc:docMk/>
          <pc:sldMk cId="3467663029" sldId="404"/>
        </pc:sldMkLst>
        <pc:picChg chg="add">
          <ac:chgData name="Jared Cottrell" userId="3eba9eab-f07f-4c6b-a46d-9b77edd9ca67" providerId="ADAL" clId="{3ACD4B01-6099-487A-AC4E-372A83698A0E}" dt="2019-07-31T15:37:22.594" v="610"/>
          <ac:picMkLst>
            <pc:docMk/>
            <pc:sldMk cId="3467663029" sldId="404"/>
            <ac:picMk id="4" creationId="{1AF1E483-07B2-4517-B062-B10B7132399A}"/>
          </ac:picMkLst>
        </pc:picChg>
      </pc:sldChg>
      <pc:sldChg chg="addSp">
        <pc:chgData name="Jared Cottrell" userId="3eba9eab-f07f-4c6b-a46d-9b77edd9ca67" providerId="ADAL" clId="{3ACD4B01-6099-487A-AC4E-372A83698A0E}" dt="2019-07-31T15:37:25.669" v="611"/>
        <pc:sldMkLst>
          <pc:docMk/>
          <pc:sldMk cId="2594440507" sldId="405"/>
        </pc:sldMkLst>
        <pc:picChg chg="add">
          <ac:chgData name="Jared Cottrell" userId="3eba9eab-f07f-4c6b-a46d-9b77edd9ca67" providerId="ADAL" clId="{3ACD4B01-6099-487A-AC4E-372A83698A0E}" dt="2019-07-31T15:37:25.669" v="611"/>
          <ac:picMkLst>
            <pc:docMk/>
            <pc:sldMk cId="2594440507" sldId="405"/>
            <ac:picMk id="4" creationId="{79795F36-C000-4DA8-8F2F-CF9C57EBF761}"/>
          </ac:picMkLst>
        </pc:picChg>
      </pc:sldChg>
      <pc:sldChg chg="addSp">
        <pc:chgData name="Jared Cottrell" userId="3eba9eab-f07f-4c6b-a46d-9b77edd9ca67" providerId="ADAL" clId="{3ACD4B01-6099-487A-AC4E-372A83698A0E}" dt="2019-07-31T15:37:41.471" v="615"/>
        <pc:sldMkLst>
          <pc:docMk/>
          <pc:sldMk cId="402092807" sldId="407"/>
        </pc:sldMkLst>
        <pc:picChg chg="add">
          <ac:chgData name="Jared Cottrell" userId="3eba9eab-f07f-4c6b-a46d-9b77edd9ca67" providerId="ADAL" clId="{3ACD4B01-6099-487A-AC4E-372A83698A0E}" dt="2019-07-31T15:37:41.471" v="615"/>
          <ac:picMkLst>
            <pc:docMk/>
            <pc:sldMk cId="402092807" sldId="407"/>
            <ac:picMk id="4" creationId="{BDE3E5C5-B516-4E22-894A-725262BA7922}"/>
          </ac:picMkLst>
        </pc:picChg>
      </pc:sldChg>
      <pc:sldChg chg="addSp">
        <pc:chgData name="Jared Cottrell" userId="3eba9eab-f07f-4c6b-a46d-9b77edd9ca67" providerId="ADAL" clId="{3ACD4B01-6099-487A-AC4E-372A83698A0E}" dt="2019-07-31T15:37:34.764" v="613"/>
        <pc:sldMkLst>
          <pc:docMk/>
          <pc:sldMk cId="394492758" sldId="408"/>
        </pc:sldMkLst>
        <pc:picChg chg="add">
          <ac:chgData name="Jared Cottrell" userId="3eba9eab-f07f-4c6b-a46d-9b77edd9ca67" providerId="ADAL" clId="{3ACD4B01-6099-487A-AC4E-372A83698A0E}" dt="2019-07-31T15:37:34.764" v="613"/>
          <ac:picMkLst>
            <pc:docMk/>
            <pc:sldMk cId="394492758" sldId="408"/>
            <ac:picMk id="4" creationId="{9674EC51-D276-4EBD-AC9C-12658C7E1921}"/>
          </ac:picMkLst>
        </pc:picChg>
      </pc:sldChg>
      <pc:sldChg chg="addSp modNotesTx">
        <pc:chgData name="Jared Cottrell" userId="3eba9eab-f07f-4c6b-a46d-9b77edd9ca67" providerId="ADAL" clId="{3ACD4B01-6099-487A-AC4E-372A83698A0E}" dt="2019-07-31T15:37:29.819" v="612"/>
        <pc:sldMkLst>
          <pc:docMk/>
          <pc:sldMk cId="3284436692" sldId="409"/>
        </pc:sldMkLst>
        <pc:picChg chg="add">
          <ac:chgData name="Jared Cottrell" userId="3eba9eab-f07f-4c6b-a46d-9b77edd9ca67" providerId="ADAL" clId="{3ACD4B01-6099-487A-AC4E-372A83698A0E}" dt="2019-07-31T15:37:29.819" v="612"/>
          <ac:picMkLst>
            <pc:docMk/>
            <pc:sldMk cId="3284436692" sldId="409"/>
            <ac:picMk id="4" creationId="{34214DEE-ECD7-48D4-80C1-63139A397B1D}"/>
          </ac:picMkLst>
        </pc:picChg>
      </pc:sldChg>
      <pc:sldChg chg="addSp">
        <pc:chgData name="Jared Cottrell" userId="3eba9eab-f07f-4c6b-a46d-9b77edd9ca67" providerId="ADAL" clId="{3ACD4B01-6099-487A-AC4E-372A83698A0E}" dt="2019-07-31T15:37:38.299" v="614"/>
        <pc:sldMkLst>
          <pc:docMk/>
          <pc:sldMk cId="1394980984" sldId="410"/>
        </pc:sldMkLst>
        <pc:picChg chg="add">
          <ac:chgData name="Jared Cottrell" userId="3eba9eab-f07f-4c6b-a46d-9b77edd9ca67" providerId="ADAL" clId="{3ACD4B01-6099-487A-AC4E-372A83698A0E}" dt="2019-07-31T15:37:38.299" v="614"/>
          <ac:picMkLst>
            <pc:docMk/>
            <pc:sldMk cId="1394980984" sldId="410"/>
            <ac:picMk id="4" creationId="{D44D4B9E-B026-4AB8-9BEF-15617202CB52}"/>
          </ac:picMkLst>
        </pc:picChg>
      </pc:sldChg>
      <pc:sldChg chg="addSp">
        <pc:chgData name="Jared Cottrell" userId="3eba9eab-f07f-4c6b-a46d-9b77edd9ca67" providerId="ADAL" clId="{3ACD4B01-6099-487A-AC4E-372A83698A0E}" dt="2019-07-31T15:37:44.749" v="616"/>
        <pc:sldMkLst>
          <pc:docMk/>
          <pc:sldMk cId="3511039613" sldId="411"/>
        </pc:sldMkLst>
        <pc:picChg chg="add">
          <ac:chgData name="Jared Cottrell" userId="3eba9eab-f07f-4c6b-a46d-9b77edd9ca67" providerId="ADAL" clId="{3ACD4B01-6099-487A-AC4E-372A83698A0E}" dt="2019-07-31T15:37:44.749" v="616"/>
          <ac:picMkLst>
            <pc:docMk/>
            <pc:sldMk cId="3511039613" sldId="411"/>
            <ac:picMk id="4" creationId="{7671C4CC-102D-4C37-803B-2EABF8AD09B3}"/>
          </ac:picMkLst>
        </pc:picChg>
      </pc:sldChg>
      <pc:sldChg chg="addSp">
        <pc:chgData name="Jared Cottrell" userId="3eba9eab-f07f-4c6b-a46d-9b77edd9ca67" providerId="ADAL" clId="{3ACD4B01-6099-487A-AC4E-372A83698A0E}" dt="2019-07-31T15:37:47.802" v="617"/>
        <pc:sldMkLst>
          <pc:docMk/>
          <pc:sldMk cId="3392795041" sldId="412"/>
        </pc:sldMkLst>
        <pc:picChg chg="add">
          <ac:chgData name="Jared Cottrell" userId="3eba9eab-f07f-4c6b-a46d-9b77edd9ca67" providerId="ADAL" clId="{3ACD4B01-6099-487A-AC4E-372A83698A0E}" dt="2019-07-31T15:37:47.802" v="617"/>
          <ac:picMkLst>
            <pc:docMk/>
            <pc:sldMk cId="3392795041" sldId="412"/>
            <ac:picMk id="4" creationId="{C04242E1-0680-4835-B6C9-09CE0718606E}"/>
          </ac:picMkLst>
        </pc:picChg>
      </pc:sldChg>
      <pc:sldChg chg="addSp">
        <pc:chgData name="Jared Cottrell" userId="3eba9eab-f07f-4c6b-a46d-9b77edd9ca67" providerId="ADAL" clId="{3ACD4B01-6099-487A-AC4E-372A83698A0E}" dt="2019-07-31T15:37:50.592" v="618"/>
        <pc:sldMkLst>
          <pc:docMk/>
          <pc:sldMk cId="790334137" sldId="413"/>
        </pc:sldMkLst>
        <pc:picChg chg="add">
          <ac:chgData name="Jared Cottrell" userId="3eba9eab-f07f-4c6b-a46d-9b77edd9ca67" providerId="ADAL" clId="{3ACD4B01-6099-487A-AC4E-372A83698A0E}" dt="2019-07-31T15:37:50.592" v="618"/>
          <ac:picMkLst>
            <pc:docMk/>
            <pc:sldMk cId="790334137" sldId="413"/>
            <ac:picMk id="4" creationId="{4905EC0D-738E-4208-8303-94FAFC712F35}"/>
          </ac:picMkLst>
        </pc:picChg>
      </pc:sldChg>
      <pc:sldChg chg="addSp modSp">
        <pc:chgData name="Jared Cottrell" userId="3eba9eab-f07f-4c6b-a46d-9b77edd9ca67" providerId="ADAL" clId="{3ACD4B01-6099-487A-AC4E-372A83698A0E}" dt="2019-07-31T15:39:41.911" v="650" actId="20577"/>
        <pc:sldMkLst>
          <pc:docMk/>
          <pc:sldMk cId="476288816" sldId="414"/>
        </pc:sldMkLst>
        <pc:spChg chg="mod">
          <ac:chgData name="Jared Cottrell" userId="3eba9eab-f07f-4c6b-a46d-9b77edd9ca67" providerId="ADAL" clId="{3ACD4B01-6099-487A-AC4E-372A83698A0E}" dt="2019-07-31T15:39:41.911" v="650" actId="20577"/>
          <ac:spMkLst>
            <pc:docMk/>
            <pc:sldMk cId="476288816" sldId="414"/>
            <ac:spMk id="3" creationId="{930C3EE0-E608-4436-959E-6435CFAB9DBB}"/>
          </ac:spMkLst>
        </pc:spChg>
        <pc:picChg chg="add">
          <ac:chgData name="Jared Cottrell" userId="3eba9eab-f07f-4c6b-a46d-9b77edd9ca67" providerId="ADAL" clId="{3ACD4B01-6099-487A-AC4E-372A83698A0E}" dt="2019-07-31T15:37:55.858" v="619"/>
          <ac:picMkLst>
            <pc:docMk/>
            <pc:sldMk cId="476288816" sldId="414"/>
            <ac:picMk id="4" creationId="{84AA9A73-9FAB-4E2E-BF62-6F1A23A56615}"/>
          </ac:picMkLst>
        </pc:picChg>
      </pc:sldChg>
      <pc:sldChg chg="addSp">
        <pc:chgData name="Jared Cottrell" userId="3eba9eab-f07f-4c6b-a46d-9b77edd9ca67" providerId="ADAL" clId="{3ACD4B01-6099-487A-AC4E-372A83698A0E}" dt="2019-07-31T15:37:59.147" v="620"/>
        <pc:sldMkLst>
          <pc:docMk/>
          <pc:sldMk cId="2708493339" sldId="415"/>
        </pc:sldMkLst>
        <pc:picChg chg="add">
          <ac:chgData name="Jared Cottrell" userId="3eba9eab-f07f-4c6b-a46d-9b77edd9ca67" providerId="ADAL" clId="{3ACD4B01-6099-487A-AC4E-372A83698A0E}" dt="2019-07-31T15:37:59.147" v="620"/>
          <ac:picMkLst>
            <pc:docMk/>
            <pc:sldMk cId="2708493339" sldId="415"/>
            <ac:picMk id="4" creationId="{7B8BBEEA-D93F-4C7B-8C60-7AAB15CDCCE8}"/>
          </ac:picMkLst>
        </pc:picChg>
      </pc:sldChg>
      <pc:sldChg chg="addSp modSp">
        <pc:chgData name="Jared Cottrell" userId="3eba9eab-f07f-4c6b-a46d-9b77edd9ca67" providerId="ADAL" clId="{3ACD4B01-6099-487A-AC4E-372A83698A0E}" dt="2019-07-31T15:38:48.146" v="638" actId="20577"/>
        <pc:sldMkLst>
          <pc:docMk/>
          <pc:sldMk cId="152450380" sldId="416"/>
        </pc:sldMkLst>
        <pc:spChg chg="mod">
          <ac:chgData name="Jared Cottrell" userId="3eba9eab-f07f-4c6b-a46d-9b77edd9ca67" providerId="ADAL" clId="{3ACD4B01-6099-487A-AC4E-372A83698A0E}" dt="2019-07-31T15:38:48.146" v="638" actId="20577"/>
          <ac:spMkLst>
            <pc:docMk/>
            <pc:sldMk cId="152450380" sldId="416"/>
            <ac:spMk id="3" creationId="{0AF9C013-2963-4C78-B2B6-2569002753F7}"/>
          </ac:spMkLst>
        </pc:spChg>
        <pc:picChg chg="add">
          <ac:chgData name="Jared Cottrell" userId="3eba9eab-f07f-4c6b-a46d-9b77edd9ca67" providerId="ADAL" clId="{3ACD4B01-6099-487A-AC4E-372A83698A0E}" dt="2019-07-31T15:38:29.241" v="630"/>
          <ac:picMkLst>
            <pc:docMk/>
            <pc:sldMk cId="152450380" sldId="416"/>
            <ac:picMk id="4" creationId="{A601B47E-9214-47E2-BA98-8C24AD25C9D8}"/>
          </ac:picMkLst>
        </pc:picChg>
      </pc:sldChg>
      <pc:sldChg chg="addSp modNotesTx">
        <pc:chgData name="Jared Cottrell" userId="3eba9eab-f07f-4c6b-a46d-9b77edd9ca67" providerId="ADAL" clId="{3ACD4B01-6099-487A-AC4E-372A83698A0E}" dt="2019-07-31T15:38:32.808" v="631"/>
        <pc:sldMkLst>
          <pc:docMk/>
          <pc:sldMk cId="1092725982" sldId="417"/>
        </pc:sldMkLst>
        <pc:picChg chg="add">
          <ac:chgData name="Jared Cottrell" userId="3eba9eab-f07f-4c6b-a46d-9b77edd9ca67" providerId="ADAL" clId="{3ACD4B01-6099-487A-AC4E-372A83698A0E}" dt="2019-07-31T15:38:32.808" v="631"/>
          <ac:picMkLst>
            <pc:docMk/>
            <pc:sldMk cId="1092725982" sldId="417"/>
            <ac:picMk id="4" creationId="{0B7681C5-6563-4551-B740-863153D8A604}"/>
          </ac:picMkLst>
        </pc:picChg>
      </pc:sldChg>
      <pc:sldChg chg="addSp modSp">
        <pc:chgData name="Jared Cottrell" userId="3eba9eab-f07f-4c6b-a46d-9b77edd9ca67" providerId="ADAL" clId="{3ACD4B01-6099-487A-AC4E-372A83698A0E}" dt="2019-07-31T15:39:14.761" v="643" actId="6549"/>
        <pc:sldMkLst>
          <pc:docMk/>
          <pc:sldMk cId="2060681433" sldId="418"/>
        </pc:sldMkLst>
        <pc:spChg chg="mod">
          <ac:chgData name="Jared Cottrell" userId="3eba9eab-f07f-4c6b-a46d-9b77edd9ca67" providerId="ADAL" clId="{3ACD4B01-6099-487A-AC4E-372A83698A0E}" dt="2019-07-31T15:39:14.761" v="643" actId="6549"/>
          <ac:spMkLst>
            <pc:docMk/>
            <pc:sldMk cId="2060681433" sldId="418"/>
            <ac:spMk id="3" creationId="{64664EAD-A594-4081-8653-473D9E119B3F}"/>
          </ac:spMkLst>
        </pc:spChg>
        <pc:picChg chg="add">
          <ac:chgData name="Jared Cottrell" userId="3eba9eab-f07f-4c6b-a46d-9b77edd9ca67" providerId="ADAL" clId="{3ACD4B01-6099-487A-AC4E-372A83698A0E}" dt="2019-07-31T15:38:14.252" v="625"/>
          <ac:picMkLst>
            <pc:docMk/>
            <pc:sldMk cId="2060681433" sldId="418"/>
            <ac:picMk id="4" creationId="{66584F31-8D15-41B0-AE57-7C7E97805B95}"/>
          </ac:picMkLst>
        </pc:picChg>
      </pc:sldChg>
      <pc:sldChg chg="addSp">
        <pc:chgData name="Jared Cottrell" userId="3eba9eab-f07f-4c6b-a46d-9b77edd9ca67" providerId="ADAL" clId="{3ACD4B01-6099-487A-AC4E-372A83698A0E}" dt="2019-07-31T15:38:17.122" v="626"/>
        <pc:sldMkLst>
          <pc:docMk/>
          <pc:sldMk cId="644937254" sldId="419"/>
        </pc:sldMkLst>
        <pc:picChg chg="add">
          <ac:chgData name="Jared Cottrell" userId="3eba9eab-f07f-4c6b-a46d-9b77edd9ca67" providerId="ADAL" clId="{3ACD4B01-6099-487A-AC4E-372A83698A0E}" dt="2019-07-31T15:38:17.122" v="626"/>
          <ac:picMkLst>
            <pc:docMk/>
            <pc:sldMk cId="644937254" sldId="419"/>
            <ac:picMk id="4" creationId="{40B596E1-6B0E-4CE3-AE13-67BED5F4BFAD}"/>
          </ac:picMkLst>
        </pc:picChg>
      </pc:sldChg>
      <pc:sldChg chg="addSp">
        <pc:chgData name="Jared Cottrell" userId="3eba9eab-f07f-4c6b-a46d-9b77edd9ca67" providerId="ADAL" clId="{3ACD4B01-6099-487A-AC4E-372A83698A0E}" dt="2019-07-31T15:38:20.485" v="627"/>
        <pc:sldMkLst>
          <pc:docMk/>
          <pc:sldMk cId="1400434680" sldId="420"/>
        </pc:sldMkLst>
        <pc:picChg chg="add">
          <ac:chgData name="Jared Cottrell" userId="3eba9eab-f07f-4c6b-a46d-9b77edd9ca67" providerId="ADAL" clId="{3ACD4B01-6099-487A-AC4E-372A83698A0E}" dt="2019-07-31T15:38:20.485" v="627"/>
          <ac:picMkLst>
            <pc:docMk/>
            <pc:sldMk cId="1400434680" sldId="420"/>
            <ac:picMk id="4" creationId="{F4B992C2-5FE7-40E0-B822-B8732928C94A}"/>
          </ac:picMkLst>
        </pc:picChg>
      </pc:sldChg>
      <pc:sldChg chg="addSp">
        <pc:chgData name="Jared Cottrell" userId="3eba9eab-f07f-4c6b-a46d-9b77edd9ca67" providerId="ADAL" clId="{3ACD4B01-6099-487A-AC4E-372A83698A0E}" dt="2019-07-31T15:38:23.646" v="628"/>
        <pc:sldMkLst>
          <pc:docMk/>
          <pc:sldMk cId="1057798166" sldId="421"/>
        </pc:sldMkLst>
        <pc:picChg chg="add">
          <ac:chgData name="Jared Cottrell" userId="3eba9eab-f07f-4c6b-a46d-9b77edd9ca67" providerId="ADAL" clId="{3ACD4B01-6099-487A-AC4E-372A83698A0E}" dt="2019-07-31T15:38:23.646" v="628"/>
          <ac:picMkLst>
            <pc:docMk/>
            <pc:sldMk cId="1057798166" sldId="421"/>
            <ac:picMk id="4" creationId="{84327A1D-0BAB-48DA-A402-D1BEA7C03327}"/>
          </ac:picMkLst>
        </pc:picChg>
      </pc:sldChg>
      <pc:sldChg chg="addSp">
        <pc:chgData name="Jared Cottrell" userId="3eba9eab-f07f-4c6b-a46d-9b77edd9ca67" providerId="ADAL" clId="{3ACD4B01-6099-487A-AC4E-372A83698A0E}" dt="2019-07-31T15:38:26.170" v="629"/>
        <pc:sldMkLst>
          <pc:docMk/>
          <pc:sldMk cId="887873383" sldId="422"/>
        </pc:sldMkLst>
        <pc:picChg chg="add">
          <ac:chgData name="Jared Cottrell" userId="3eba9eab-f07f-4c6b-a46d-9b77edd9ca67" providerId="ADAL" clId="{3ACD4B01-6099-487A-AC4E-372A83698A0E}" dt="2019-07-31T15:38:26.170" v="629"/>
          <ac:picMkLst>
            <pc:docMk/>
            <pc:sldMk cId="887873383" sldId="422"/>
            <ac:picMk id="4" creationId="{039D18E7-E1F2-4D8A-A5EE-1EB7DE8959D1}"/>
          </ac:picMkLst>
        </pc:picChg>
      </pc:sldChg>
    </pc:docChg>
  </pc:docChgLst>
  <pc:docChgLst>
    <pc:chgData name="Jared Cottrell" userId="3eba9eab-f07f-4c6b-a46d-9b77edd9ca67" providerId="ADAL" clId="{F19D5E1B-BEC7-48BA-ABE4-8E36392E7B8A}"/>
    <pc:docChg chg="undo custSel addSld delSld modSld sldOrd">
      <pc:chgData name="Jared Cottrell" userId="3eba9eab-f07f-4c6b-a46d-9b77edd9ca67" providerId="ADAL" clId="{F19D5E1B-BEC7-48BA-ABE4-8E36392E7B8A}" dt="2019-07-30T14:39:10.823" v="10940" actId="20577"/>
      <pc:docMkLst>
        <pc:docMk/>
      </pc:docMkLst>
      <pc:sldChg chg="modSp">
        <pc:chgData name="Jared Cottrell" userId="3eba9eab-f07f-4c6b-a46d-9b77edd9ca67" providerId="ADAL" clId="{F19D5E1B-BEC7-48BA-ABE4-8E36392E7B8A}" dt="2019-07-30T11:36:36.647" v="432" actId="20577"/>
        <pc:sldMkLst>
          <pc:docMk/>
          <pc:sldMk cId="1718097720" sldId="367"/>
        </pc:sldMkLst>
        <pc:spChg chg="mod">
          <ac:chgData name="Jared Cottrell" userId="3eba9eab-f07f-4c6b-a46d-9b77edd9ca67" providerId="ADAL" clId="{F19D5E1B-BEC7-48BA-ABE4-8E36392E7B8A}" dt="2019-07-30T11:36:36.647" v="432" actId="20577"/>
          <ac:spMkLst>
            <pc:docMk/>
            <pc:sldMk cId="1718097720" sldId="367"/>
            <ac:spMk id="2" creationId="{00000000-0000-0000-0000-000000000000}"/>
          </ac:spMkLst>
        </pc:spChg>
      </pc:sldChg>
      <pc:sldChg chg="addSp modSp modNotesTx">
        <pc:chgData name="Jared Cottrell" userId="3eba9eab-f07f-4c6b-a46d-9b77edd9ca67" providerId="ADAL" clId="{F19D5E1B-BEC7-48BA-ABE4-8E36392E7B8A}" dt="2019-07-30T13:48:35.623" v="7813" actId="115"/>
        <pc:sldMkLst>
          <pc:docMk/>
          <pc:sldMk cId="3639295646" sldId="374"/>
        </pc:sldMkLst>
        <pc:spChg chg="mod">
          <ac:chgData name="Jared Cottrell" userId="3eba9eab-f07f-4c6b-a46d-9b77edd9ca67" providerId="ADAL" clId="{F19D5E1B-BEC7-48BA-ABE4-8E36392E7B8A}" dt="2019-07-30T11:36:45.073" v="442" actId="20577"/>
          <ac:spMkLst>
            <pc:docMk/>
            <pc:sldMk cId="3639295646" sldId="374"/>
            <ac:spMk id="2" creationId="{00000000-0000-0000-0000-000000000000}"/>
          </ac:spMkLst>
        </pc:spChg>
        <pc:spChg chg="mod">
          <ac:chgData name="Jared Cottrell" userId="3eba9eab-f07f-4c6b-a46d-9b77edd9ca67" providerId="ADAL" clId="{F19D5E1B-BEC7-48BA-ABE4-8E36392E7B8A}" dt="2019-07-30T11:38:02.103" v="492" actId="27636"/>
          <ac:spMkLst>
            <pc:docMk/>
            <pc:sldMk cId="3639295646" sldId="374"/>
            <ac:spMk id="3" creationId="{00000000-0000-0000-0000-000000000000}"/>
          </ac:spMkLst>
        </pc:spChg>
        <pc:spChg chg="add mod">
          <ac:chgData name="Jared Cottrell" userId="3eba9eab-f07f-4c6b-a46d-9b77edd9ca67" providerId="ADAL" clId="{F19D5E1B-BEC7-48BA-ABE4-8E36392E7B8A}" dt="2019-07-30T11:37:12.022" v="451" actId="122"/>
          <ac:spMkLst>
            <pc:docMk/>
            <pc:sldMk cId="3639295646" sldId="374"/>
            <ac:spMk id="4" creationId="{88E05AD3-61CE-46D2-BD7F-A7394B5BDFA9}"/>
          </ac:spMkLst>
        </pc:spChg>
        <pc:spChg chg="add mod">
          <ac:chgData name="Jared Cottrell" userId="3eba9eab-f07f-4c6b-a46d-9b77edd9ca67" providerId="ADAL" clId="{F19D5E1B-BEC7-48BA-ABE4-8E36392E7B8A}" dt="2019-07-30T11:37:24.663" v="459" actId="122"/>
          <ac:spMkLst>
            <pc:docMk/>
            <pc:sldMk cId="3639295646" sldId="374"/>
            <ac:spMk id="5" creationId="{7A70DCC7-A8F8-4F96-9279-3CA11EC249B6}"/>
          </ac:spMkLst>
        </pc:spChg>
        <pc:spChg chg="add mod">
          <ac:chgData name="Jared Cottrell" userId="3eba9eab-f07f-4c6b-a46d-9b77edd9ca67" providerId="ADAL" clId="{F19D5E1B-BEC7-48BA-ABE4-8E36392E7B8A}" dt="2019-07-30T13:48:35.623" v="7813" actId="115"/>
          <ac:spMkLst>
            <pc:docMk/>
            <pc:sldMk cId="3639295646" sldId="374"/>
            <ac:spMk id="6" creationId="{DF8FCE8B-6476-4A6C-AF28-3B5358FAD035}"/>
          </ac:spMkLst>
        </pc:spChg>
      </pc:sldChg>
      <pc:sldChg chg="addSp modSp">
        <pc:chgData name="Jared Cottrell" userId="3eba9eab-f07f-4c6b-a46d-9b77edd9ca67" providerId="ADAL" clId="{F19D5E1B-BEC7-48BA-ABE4-8E36392E7B8A}" dt="2019-07-30T12:11:03.114" v="973" actId="115"/>
        <pc:sldMkLst>
          <pc:docMk/>
          <pc:sldMk cId="3184339706" sldId="377"/>
        </pc:sldMkLst>
        <pc:spChg chg="mod">
          <ac:chgData name="Jared Cottrell" userId="3eba9eab-f07f-4c6b-a46d-9b77edd9ca67" providerId="ADAL" clId="{F19D5E1B-BEC7-48BA-ABE4-8E36392E7B8A}" dt="2019-07-30T12:09:16.196" v="881" actId="20577"/>
          <ac:spMkLst>
            <pc:docMk/>
            <pc:sldMk cId="3184339706" sldId="377"/>
            <ac:spMk id="2" creationId="{00000000-0000-0000-0000-000000000000}"/>
          </ac:spMkLst>
        </pc:spChg>
        <pc:spChg chg="mod">
          <ac:chgData name="Jared Cottrell" userId="3eba9eab-f07f-4c6b-a46d-9b77edd9ca67" providerId="ADAL" clId="{F19D5E1B-BEC7-48BA-ABE4-8E36392E7B8A}" dt="2019-07-30T12:10:36.952" v="933" actId="20577"/>
          <ac:spMkLst>
            <pc:docMk/>
            <pc:sldMk cId="3184339706" sldId="377"/>
            <ac:spMk id="3" creationId="{00000000-0000-0000-0000-000000000000}"/>
          </ac:spMkLst>
        </pc:spChg>
        <pc:spChg chg="add mod">
          <ac:chgData name="Jared Cottrell" userId="3eba9eab-f07f-4c6b-a46d-9b77edd9ca67" providerId="ADAL" clId="{F19D5E1B-BEC7-48BA-ABE4-8E36392E7B8A}" dt="2019-07-30T12:09:27.148" v="889" actId="122"/>
          <ac:spMkLst>
            <pc:docMk/>
            <pc:sldMk cId="3184339706" sldId="377"/>
            <ac:spMk id="4" creationId="{1296B737-6E63-42D3-BD1C-966A28017147}"/>
          </ac:spMkLst>
        </pc:spChg>
        <pc:spChg chg="add mod">
          <ac:chgData name="Jared Cottrell" userId="3eba9eab-f07f-4c6b-a46d-9b77edd9ca67" providerId="ADAL" clId="{F19D5E1B-BEC7-48BA-ABE4-8E36392E7B8A}" dt="2019-07-30T12:09:40.748" v="897" actId="122"/>
          <ac:spMkLst>
            <pc:docMk/>
            <pc:sldMk cId="3184339706" sldId="377"/>
            <ac:spMk id="5" creationId="{1CB15877-4468-4F83-9D7D-9C42B67EA55C}"/>
          </ac:spMkLst>
        </pc:spChg>
        <pc:spChg chg="add mod">
          <ac:chgData name="Jared Cottrell" userId="3eba9eab-f07f-4c6b-a46d-9b77edd9ca67" providerId="ADAL" clId="{F19D5E1B-BEC7-48BA-ABE4-8E36392E7B8A}" dt="2019-07-30T12:11:03.114" v="973" actId="115"/>
          <ac:spMkLst>
            <pc:docMk/>
            <pc:sldMk cId="3184339706" sldId="377"/>
            <ac:spMk id="6" creationId="{EF54360A-CD8C-4DF5-AE81-97822567855E}"/>
          </ac:spMkLst>
        </pc:spChg>
      </pc:sldChg>
      <pc:sldChg chg="modSp">
        <pc:chgData name="Jared Cottrell" userId="3eba9eab-f07f-4c6b-a46d-9b77edd9ca67" providerId="ADAL" clId="{F19D5E1B-BEC7-48BA-ABE4-8E36392E7B8A}" dt="2019-07-30T12:47:15.849" v="2701" actId="6549"/>
        <pc:sldMkLst>
          <pc:docMk/>
          <pc:sldMk cId="450409687" sldId="394"/>
        </pc:sldMkLst>
        <pc:spChg chg="mod">
          <ac:chgData name="Jared Cottrell" userId="3eba9eab-f07f-4c6b-a46d-9b77edd9ca67" providerId="ADAL" clId="{F19D5E1B-BEC7-48BA-ABE4-8E36392E7B8A}" dt="2019-07-30T12:45:05.738" v="2380" actId="6549"/>
          <ac:spMkLst>
            <pc:docMk/>
            <pc:sldMk cId="450409687" sldId="394"/>
            <ac:spMk id="2" creationId="{00000000-0000-0000-0000-000000000000}"/>
          </ac:spMkLst>
        </pc:spChg>
        <pc:spChg chg="mod">
          <ac:chgData name="Jared Cottrell" userId="3eba9eab-f07f-4c6b-a46d-9b77edd9ca67" providerId="ADAL" clId="{F19D5E1B-BEC7-48BA-ABE4-8E36392E7B8A}" dt="2019-07-30T12:47:15.849" v="2701" actId="6549"/>
          <ac:spMkLst>
            <pc:docMk/>
            <pc:sldMk cId="450409687" sldId="394"/>
            <ac:spMk id="3" creationId="{00000000-0000-0000-0000-000000000000}"/>
          </ac:spMkLst>
        </pc:spChg>
      </pc:sldChg>
      <pc:sldChg chg="del">
        <pc:chgData name="Jared Cottrell" userId="3eba9eab-f07f-4c6b-a46d-9b77edd9ca67" providerId="ADAL" clId="{F19D5E1B-BEC7-48BA-ABE4-8E36392E7B8A}" dt="2019-07-30T13:12:08.672" v="4819" actId="2696"/>
        <pc:sldMkLst>
          <pc:docMk/>
          <pc:sldMk cId="1690593733" sldId="395"/>
        </pc:sldMkLst>
      </pc:sldChg>
      <pc:sldChg chg="modSp">
        <pc:chgData name="Jared Cottrell" userId="3eba9eab-f07f-4c6b-a46d-9b77edd9ca67" providerId="ADAL" clId="{F19D5E1B-BEC7-48BA-ABE4-8E36392E7B8A}" dt="2019-07-30T13:27:05.238" v="6414" actId="6549"/>
        <pc:sldMkLst>
          <pc:docMk/>
          <pc:sldMk cId="2603962917" sldId="396"/>
        </pc:sldMkLst>
        <pc:spChg chg="mod">
          <ac:chgData name="Jared Cottrell" userId="3eba9eab-f07f-4c6b-a46d-9b77edd9ca67" providerId="ADAL" clId="{F19D5E1B-BEC7-48BA-ABE4-8E36392E7B8A}" dt="2019-07-30T13:27:05.238" v="6414" actId="6549"/>
          <ac:spMkLst>
            <pc:docMk/>
            <pc:sldMk cId="2603962917" sldId="396"/>
            <ac:spMk id="3" creationId="{00000000-0000-0000-0000-000000000000}"/>
          </ac:spMkLst>
        </pc:spChg>
      </pc:sldChg>
      <pc:sldChg chg="modSp modNotesTx">
        <pc:chgData name="Jared Cottrell" userId="3eba9eab-f07f-4c6b-a46d-9b77edd9ca67" providerId="ADAL" clId="{F19D5E1B-BEC7-48BA-ABE4-8E36392E7B8A}" dt="2019-07-30T13:24:12.506" v="5828" actId="20577"/>
        <pc:sldMkLst>
          <pc:docMk/>
          <pc:sldMk cId="1381400128" sldId="397"/>
        </pc:sldMkLst>
        <pc:spChg chg="mod">
          <ac:chgData name="Jared Cottrell" userId="3eba9eab-f07f-4c6b-a46d-9b77edd9ca67" providerId="ADAL" clId="{F19D5E1B-BEC7-48BA-ABE4-8E36392E7B8A}" dt="2019-07-30T13:21:04.152" v="5344" actId="11"/>
          <ac:spMkLst>
            <pc:docMk/>
            <pc:sldMk cId="1381400128" sldId="397"/>
            <ac:spMk id="3" creationId="{89E2B724-FF0E-42F0-B179-C1D1F226AA3C}"/>
          </ac:spMkLst>
        </pc:spChg>
      </pc:sldChg>
      <pc:sldChg chg="modSp">
        <pc:chgData name="Jared Cottrell" userId="3eba9eab-f07f-4c6b-a46d-9b77edd9ca67" providerId="ADAL" clId="{F19D5E1B-BEC7-48BA-ABE4-8E36392E7B8A}" dt="2019-07-30T13:27:33.346" v="6426" actId="20577"/>
        <pc:sldMkLst>
          <pc:docMk/>
          <pc:sldMk cId="1426803363" sldId="398"/>
        </pc:sldMkLst>
        <pc:spChg chg="mod">
          <ac:chgData name="Jared Cottrell" userId="3eba9eab-f07f-4c6b-a46d-9b77edd9ca67" providerId="ADAL" clId="{F19D5E1B-BEC7-48BA-ABE4-8E36392E7B8A}" dt="2019-07-30T13:27:33.346" v="6426" actId="20577"/>
          <ac:spMkLst>
            <pc:docMk/>
            <pc:sldMk cId="1426803363" sldId="398"/>
            <ac:spMk id="3" creationId="{F25F67FB-A194-4C51-A920-D83D953433D8}"/>
          </ac:spMkLst>
        </pc:spChg>
      </pc:sldChg>
      <pc:sldChg chg="del">
        <pc:chgData name="Jared Cottrell" userId="3eba9eab-f07f-4c6b-a46d-9b77edd9ca67" providerId="ADAL" clId="{F19D5E1B-BEC7-48BA-ABE4-8E36392E7B8A}" dt="2019-07-30T13:11:19.886" v="4791" actId="2696"/>
        <pc:sldMkLst>
          <pc:docMk/>
          <pc:sldMk cId="3298892720" sldId="399"/>
        </pc:sldMkLst>
      </pc:sldChg>
      <pc:sldChg chg="modSp modNotesTx">
        <pc:chgData name="Jared Cottrell" userId="3eba9eab-f07f-4c6b-a46d-9b77edd9ca67" providerId="ADAL" clId="{F19D5E1B-BEC7-48BA-ABE4-8E36392E7B8A}" dt="2019-07-30T13:50:44.374" v="7919" actId="20577"/>
        <pc:sldMkLst>
          <pc:docMk/>
          <pc:sldMk cId="3854544395" sldId="400"/>
        </pc:sldMkLst>
        <pc:spChg chg="mod">
          <ac:chgData name="Jared Cottrell" userId="3eba9eab-f07f-4c6b-a46d-9b77edd9ca67" providerId="ADAL" clId="{F19D5E1B-BEC7-48BA-ABE4-8E36392E7B8A}" dt="2019-07-30T12:11:24.386" v="979" actId="20577"/>
          <ac:spMkLst>
            <pc:docMk/>
            <pc:sldMk cId="3854544395" sldId="400"/>
            <ac:spMk id="2" creationId="{2DF88AA0-4E58-4ECA-B201-03A54553E0C8}"/>
          </ac:spMkLst>
        </pc:spChg>
      </pc:sldChg>
      <pc:sldChg chg="modSp modNotesTx">
        <pc:chgData name="Jared Cottrell" userId="3eba9eab-f07f-4c6b-a46d-9b77edd9ca67" providerId="ADAL" clId="{F19D5E1B-BEC7-48BA-ABE4-8E36392E7B8A}" dt="2019-07-30T13:54:01.567" v="8098" actId="20577"/>
        <pc:sldMkLst>
          <pc:docMk/>
          <pc:sldMk cId="4046944284" sldId="401"/>
        </pc:sldMkLst>
        <pc:spChg chg="mod">
          <ac:chgData name="Jared Cottrell" userId="3eba9eab-f07f-4c6b-a46d-9b77edd9ca67" providerId="ADAL" clId="{F19D5E1B-BEC7-48BA-ABE4-8E36392E7B8A}" dt="2019-07-30T11:43:20.246" v="614" actId="20577"/>
          <ac:spMkLst>
            <pc:docMk/>
            <pc:sldMk cId="4046944284" sldId="401"/>
            <ac:spMk id="2" creationId="{412DAFB8-41AB-472D-B70C-64F2F09580C6}"/>
          </ac:spMkLst>
        </pc:spChg>
      </pc:sldChg>
      <pc:sldChg chg="modSp">
        <pc:chgData name="Jared Cottrell" userId="3eba9eab-f07f-4c6b-a46d-9b77edd9ca67" providerId="ADAL" clId="{F19D5E1B-BEC7-48BA-ABE4-8E36392E7B8A}" dt="2019-07-30T11:43:26.751" v="622" actId="20577"/>
        <pc:sldMkLst>
          <pc:docMk/>
          <pc:sldMk cId="4099808874" sldId="402"/>
        </pc:sldMkLst>
        <pc:spChg chg="mod">
          <ac:chgData name="Jared Cottrell" userId="3eba9eab-f07f-4c6b-a46d-9b77edd9ca67" providerId="ADAL" clId="{F19D5E1B-BEC7-48BA-ABE4-8E36392E7B8A}" dt="2019-07-30T11:43:26.751" v="622" actId="20577"/>
          <ac:spMkLst>
            <pc:docMk/>
            <pc:sldMk cId="4099808874" sldId="402"/>
            <ac:spMk id="2" creationId="{E76BC9F4-D919-4FF0-9F46-1D742EBE3A12}"/>
          </ac:spMkLst>
        </pc:spChg>
      </pc:sldChg>
      <pc:sldChg chg="modSp">
        <pc:chgData name="Jared Cottrell" userId="3eba9eab-f07f-4c6b-a46d-9b77edd9ca67" providerId="ADAL" clId="{F19D5E1B-BEC7-48BA-ABE4-8E36392E7B8A}" dt="2019-07-30T11:43:33.423" v="630" actId="20577"/>
        <pc:sldMkLst>
          <pc:docMk/>
          <pc:sldMk cId="3102882707" sldId="403"/>
        </pc:sldMkLst>
        <pc:spChg chg="mod">
          <ac:chgData name="Jared Cottrell" userId="3eba9eab-f07f-4c6b-a46d-9b77edd9ca67" providerId="ADAL" clId="{F19D5E1B-BEC7-48BA-ABE4-8E36392E7B8A}" dt="2019-07-30T11:43:33.423" v="630" actId="20577"/>
          <ac:spMkLst>
            <pc:docMk/>
            <pc:sldMk cId="3102882707" sldId="403"/>
            <ac:spMk id="2" creationId="{1CBAF040-273A-457A-9583-4709E2BAA221}"/>
          </ac:spMkLst>
        </pc:spChg>
      </pc:sldChg>
      <pc:sldChg chg="modSp">
        <pc:chgData name="Jared Cottrell" userId="3eba9eab-f07f-4c6b-a46d-9b77edd9ca67" providerId="ADAL" clId="{F19D5E1B-BEC7-48BA-ABE4-8E36392E7B8A}" dt="2019-07-30T11:43:46.366" v="638" actId="20577"/>
        <pc:sldMkLst>
          <pc:docMk/>
          <pc:sldMk cId="3467663029" sldId="404"/>
        </pc:sldMkLst>
        <pc:spChg chg="mod">
          <ac:chgData name="Jared Cottrell" userId="3eba9eab-f07f-4c6b-a46d-9b77edd9ca67" providerId="ADAL" clId="{F19D5E1B-BEC7-48BA-ABE4-8E36392E7B8A}" dt="2019-07-30T11:43:46.366" v="638" actId="20577"/>
          <ac:spMkLst>
            <pc:docMk/>
            <pc:sldMk cId="3467663029" sldId="404"/>
            <ac:spMk id="2" creationId="{05C6DD00-8D03-43D4-A2C1-C7084EE834A3}"/>
          </ac:spMkLst>
        </pc:spChg>
      </pc:sldChg>
      <pc:sldChg chg="modSp add ord">
        <pc:chgData name="Jared Cottrell" userId="3eba9eab-f07f-4c6b-a46d-9b77edd9ca67" providerId="ADAL" clId="{F19D5E1B-BEC7-48BA-ABE4-8E36392E7B8A}" dt="2019-07-30T13:55:13.737" v="8104" actId="6549"/>
        <pc:sldMkLst>
          <pc:docMk/>
          <pc:sldMk cId="2594440507" sldId="405"/>
        </pc:sldMkLst>
        <pc:spChg chg="mod">
          <ac:chgData name="Jared Cottrell" userId="3eba9eab-f07f-4c6b-a46d-9b77edd9ca67" providerId="ADAL" clId="{F19D5E1B-BEC7-48BA-ABE4-8E36392E7B8A}" dt="2019-07-30T11:59:39.968" v="665" actId="20577"/>
          <ac:spMkLst>
            <pc:docMk/>
            <pc:sldMk cId="2594440507" sldId="405"/>
            <ac:spMk id="2" creationId="{64B9E3E9-F20A-48CF-85AF-209CEB6CFA46}"/>
          </ac:spMkLst>
        </pc:spChg>
        <pc:spChg chg="mod">
          <ac:chgData name="Jared Cottrell" userId="3eba9eab-f07f-4c6b-a46d-9b77edd9ca67" providerId="ADAL" clId="{F19D5E1B-BEC7-48BA-ABE4-8E36392E7B8A}" dt="2019-07-30T13:55:13.737" v="8104" actId="6549"/>
          <ac:spMkLst>
            <pc:docMk/>
            <pc:sldMk cId="2594440507" sldId="405"/>
            <ac:spMk id="3" creationId="{68A74FA3-7230-4E26-8F4F-E88A037758CE}"/>
          </ac:spMkLst>
        </pc:spChg>
      </pc:sldChg>
      <pc:sldChg chg="add del">
        <pc:chgData name="Jared Cottrell" userId="3eba9eab-f07f-4c6b-a46d-9b77edd9ca67" providerId="ADAL" clId="{F19D5E1B-BEC7-48BA-ABE4-8E36392E7B8A}" dt="2019-07-30T13:27:53.946" v="6427" actId="2696"/>
        <pc:sldMkLst>
          <pc:docMk/>
          <pc:sldMk cId="1830900102" sldId="406"/>
        </pc:sldMkLst>
      </pc:sldChg>
      <pc:sldChg chg="modSp add">
        <pc:chgData name="Jared Cottrell" userId="3eba9eab-f07f-4c6b-a46d-9b77edd9ca67" providerId="ADAL" clId="{F19D5E1B-BEC7-48BA-ABE4-8E36392E7B8A}" dt="2019-07-30T12:26:50.696" v="1501" actId="20577"/>
        <pc:sldMkLst>
          <pc:docMk/>
          <pc:sldMk cId="402092807" sldId="407"/>
        </pc:sldMkLst>
        <pc:spChg chg="mod">
          <ac:chgData name="Jared Cottrell" userId="3eba9eab-f07f-4c6b-a46d-9b77edd9ca67" providerId="ADAL" clId="{F19D5E1B-BEC7-48BA-ABE4-8E36392E7B8A}" dt="2019-07-30T12:25:09.296" v="1272" actId="20577"/>
          <ac:spMkLst>
            <pc:docMk/>
            <pc:sldMk cId="402092807" sldId="407"/>
            <ac:spMk id="2" creationId="{22503001-867F-4669-BBBE-E6DA4BB5FFE3}"/>
          </ac:spMkLst>
        </pc:spChg>
        <pc:spChg chg="mod">
          <ac:chgData name="Jared Cottrell" userId="3eba9eab-f07f-4c6b-a46d-9b77edd9ca67" providerId="ADAL" clId="{F19D5E1B-BEC7-48BA-ABE4-8E36392E7B8A}" dt="2019-07-30T12:26:50.696" v="1501" actId="20577"/>
          <ac:spMkLst>
            <pc:docMk/>
            <pc:sldMk cId="402092807" sldId="407"/>
            <ac:spMk id="3" creationId="{D99A65DD-E0F6-4037-A86A-4B590976A0F7}"/>
          </ac:spMkLst>
        </pc:spChg>
      </pc:sldChg>
      <pc:sldChg chg="modSp add modNotesTx">
        <pc:chgData name="Jared Cottrell" userId="3eba9eab-f07f-4c6b-a46d-9b77edd9ca67" providerId="ADAL" clId="{F19D5E1B-BEC7-48BA-ABE4-8E36392E7B8A}" dt="2019-07-30T13:11:58.411" v="4818" actId="20577"/>
        <pc:sldMkLst>
          <pc:docMk/>
          <pc:sldMk cId="394492758" sldId="408"/>
        </pc:sldMkLst>
        <pc:spChg chg="mod">
          <ac:chgData name="Jared Cottrell" userId="3eba9eab-f07f-4c6b-a46d-9b77edd9ca67" providerId="ADAL" clId="{F19D5E1B-BEC7-48BA-ABE4-8E36392E7B8A}" dt="2019-07-30T12:27:22.219" v="1531" actId="20577"/>
          <ac:spMkLst>
            <pc:docMk/>
            <pc:sldMk cId="394492758" sldId="408"/>
            <ac:spMk id="2" creationId="{7F61C4DE-73E1-4E09-A6B5-45FE2C53CCA3}"/>
          </ac:spMkLst>
        </pc:spChg>
        <pc:spChg chg="mod">
          <ac:chgData name="Jared Cottrell" userId="3eba9eab-f07f-4c6b-a46d-9b77edd9ca67" providerId="ADAL" clId="{F19D5E1B-BEC7-48BA-ABE4-8E36392E7B8A}" dt="2019-07-30T12:29:29.530" v="1785" actId="20577"/>
          <ac:spMkLst>
            <pc:docMk/>
            <pc:sldMk cId="394492758" sldId="408"/>
            <ac:spMk id="3" creationId="{5D2880BB-E967-407F-8B3E-5DF65166AFE9}"/>
          </ac:spMkLst>
        </pc:spChg>
      </pc:sldChg>
      <pc:sldChg chg="modSp add modNotesTx">
        <pc:chgData name="Jared Cottrell" userId="3eba9eab-f07f-4c6b-a46d-9b77edd9ca67" providerId="ADAL" clId="{F19D5E1B-BEC7-48BA-ABE4-8E36392E7B8A}" dt="2019-07-30T14:39:10.823" v="10940" actId="20577"/>
        <pc:sldMkLst>
          <pc:docMk/>
          <pc:sldMk cId="3284436692" sldId="409"/>
        </pc:sldMkLst>
        <pc:spChg chg="mod">
          <ac:chgData name="Jared Cottrell" userId="3eba9eab-f07f-4c6b-a46d-9b77edd9ca67" providerId="ADAL" clId="{F19D5E1B-BEC7-48BA-ABE4-8E36392E7B8A}" dt="2019-07-30T12:30:20.544" v="1796" actId="20577"/>
          <ac:spMkLst>
            <pc:docMk/>
            <pc:sldMk cId="3284436692" sldId="409"/>
            <ac:spMk id="2" creationId="{F51841CE-0C68-4953-8DA1-52A10E8196EC}"/>
          </ac:spMkLst>
        </pc:spChg>
        <pc:spChg chg="mod">
          <ac:chgData name="Jared Cottrell" userId="3eba9eab-f07f-4c6b-a46d-9b77edd9ca67" providerId="ADAL" clId="{F19D5E1B-BEC7-48BA-ABE4-8E36392E7B8A}" dt="2019-07-30T12:34:42.575" v="2303" actId="115"/>
          <ac:spMkLst>
            <pc:docMk/>
            <pc:sldMk cId="3284436692" sldId="409"/>
            <ac:spMk id="3" creationId="{22F3C6C7-17C5-4BF5-8104-B7A1709B3FAE}"/>
          </ac:spMkLst>
        </pc:spChg>
      </pc:sldChg>
      <pc:sldChg chg="modSp add">
        <pc:chgData name="Jared Cottrell" userId="3eba9eab-f07f-4c6b-a46d-9b77edd9ca67" providerId="ADAL" clId="{F19D5E1B-BEC7-48BA-ABE4-8E36392E7B8A}" dt="2019-07-30T12:38:01.869" v="2346" actId="20577"/>
        <pc:sldMkLst>
          <pc:docMk/>
          <pc:sldMk cId="1394980984" sldId="410"/>
        </pc:sldMkLst>
        <pc:spChg chg="mod">
          <ac:chgData name="Jared Cottrell" userId="3eba9eab-f07f-4c6b-a46d-9b77edd9ca67" providerId="ADAL" clId="{F19D5E1B-BEC7-48BA-ABE4-8E36392E7B8A}" dt="2019-07-30T12:37:03.068" v="2343" actId="20577"/>
          <ac:spMkLst>
            <pc:docMk/>
            <pc:sldMk cId="1394980984" sldId="410"/>
            <ac:spMk id="2" creationId="{B4E18D15-22DA-4C98-A6D3-0AD331D56393}"/>
          </ac:spMkLst>
        </pc:spChg>
        <pc:spChg chg="mod">
          <ac:chgData name="Jared Cottrell" userId="3eba9eab-f07f-4c6b-a46d-9b77edd9ca67" providerId="ADAL" clId="{F19D5E1B-BEC7-48BA-ABE4-8E36392E7B8A}" dt="2019-07-30T12:38:01.869" v="2346" actId="20577"/>
          <ac:spMkLst>
            <pc:docMk/>
            <pc:sldMk cId="1394980984" sldId="410"/>
            <ac:spMk id="3" creationId="{B20C9D33-AC5C-45AE-9CA8-8C71096D2072}"/>
          </ac:spMkLst>
        </pc:spChg>
      </pc:sldChg>
      <pc:sldChg chg="modSp add">
        <pc:chgData name="Jared Cottrell" userId="3eba9eab-f07f-4c6b-a46d-9b77edd9ca67" providerId="ADAL" clId="{F19D5E1B-BEC7-48BA-ABE4-8E36392E7B8A}" dt="2019-07-30T12:56:06.033" v="3532" actId="20577"/>
        <pc:sldMkLst>
          <pc:docMk/>
          <pc:sldMk cId="3511039613" sldId="411"/>
        </pc:sldMkLst>
        <pc:spChg chg="mod">
          <ac:chgData name="Jared Cottrell" userId="3eba9eab-f07f-4c6b-a46d-9b77edd9ca67" providerId="ADAL" clId="{F19D5E1B-BEC7-48BA-ABE4-8E36392E7B8A}" dt="2019-07-30T12:48:57.537" v="2775" actId="20577"/>
          <ac:spMkLst>
            <pc:docMk/>
            <pc:sldMk cId="3511039613" sldId="411"/>
            <ac:spMk id="2" creationId="{B0003DBA-DE0C-412F-B0B5-E4EE7718E353}"/>
          </ac:spMkLst>
        </pc:spChg>
        <pc:spChg chg="mod">
          <ac:chgData name="Jared Cottrell" userId="3eba9eab-f07f-4c6b-a46d-9b77edd9ca67" providerId="ADAL" clId="{F19D5E1B-BEC7-48BA-ABE4-8E36392E7B8A}" dt="2019-07-30T12:56:06.033" v="3532" actId="20577"/>
          <ac:spMkLst>
            <pc:docMk/>
            <pc:sldMk cId="3511039613" sldId="411"/>
            <ac:spMk id="3" creationId="{24945AFA-CE53-4EE5-9D6F-A3FE093ABA31}"/>
          </ac:spMkLst>
        </pc:spChg>
      </pc:sldChg>
      <pc:sldChg chg="modSp add">
        <pc:chgData name="Jared Cottrell" userId="3eba9eab-f07f-4c6b-a46d-9b77edd9ca67" providerId="ADAL" clId="{F19D5E1B-BEC7-48BA-ABE4-8E36392E7B8A}" dt="2019-07-30T12:55:30.656" v="3530" actId="20577"/>
        <pc:sldMkLst>
          <pc:docMk/>
          <pc:sldMk cId="3392795041" sldId="412"/>
        </pc:sldMkLst>
        <pc:spChg chg="mod">
          <ac:chgData name="Jared Cottrell" userId="3eba9eab-f07f-4c6b-a46d-9b77edd9ca67" providerId="ADAL" clId="{F19D5E1B-BEC7-48BA-ABE4-8E36392E7B8A}" dt="2019-07-30T12:51:08.426" v="3027" actId="20577"/>
          <ac:spMkLst>
            <pc:docMk/>
            <pc:sldMk cId="3392795041" sldId="412"/>
            <ac:spMk id="2" creationId="{298C7D6D-9682-46D4-B6AA-A67330C0BCCD}"/>
          </ac:spMkLst>
        </pc:spChg>
        <pc:spChg chg="mod">
          <ac:chgData name="Jared Cottrell" userId="3eba9eab-f07f-4c6b-a46d-9b77edd9ca67" providerId="ADAL" clId="{F19D5E1B-BEC7-48BA-ABE4-8E36392E7B8A}" dt="2019-07-30T12:55:30.656" v="3530" actId="20577"/>
          <ac:spMkLst>
            <pc:docMk/>
            <pc:sldMk cId="3392795041" sldId="412"/>
            <ac:spMk id="3" creationId="{EB714D16-195B-4125-A5E9-82CD5F9A2BA1}"/>
          </ac:spMkLst>
        </pc:spChg>
      </pc:sldChg>
      <pc:sldChg chg="modSp add">
        <pc:chgData name="Jared Cottrell" userId="3eba9eab-f07f-4c6b-a46d-9b77edd9ca67" providerId="ADAL" clId="{F19D5E1B-BEC7-48BA-ABE4-8E36392E7B8A}" dt="2019-07-30T12:59:32.882" v="3923" actId="20577"/>
        <pc:sldMkLst>
          <pc:docMk/>
          <pc:sldMk cId="790334137" sldId="413"/>
        </pc:sldMkLst>
        <pc:spChg chg="mod">
          <ac:chgData name="Jared Cottrell" userId="3eba9eab-f07f-4c6b-a46d-9b77edd9ca67" providerId="ADAL" clId="{F19D5E1B-BEC7-48BA-ABE4-8E36392E7B8A}" dt="2019-07-30T12:58:05.716" v="3548" actId="20577"/>
          <ac:spMkLst>
            <pc:docMk/>
            <pc:sldMk cId="790334137" sldId="413"/>
            <ac:spMk id="2" creationId="{7A5380AB-C7F5-45FB-A67D-690876E3BE34}"/>
          </ac:spMkLst>
        </pc:spChg>
        <pc:spChg chg="mod">
          <ac:chgData name="Jared Cottrell" userId="3eba9eab-f07f-4c6b-a46d-9b77edd9ca67" providerId="ADAL" clId="{F19D5E1B-BEC7-48BA-ABE4-8E36392E7B8A}" dt="2019-07-30T12:59:32.882" v="3923" actId="20577"/>
          <ac:spMkLst>
            <pc:docMk/>
            <pc:sldMk cId="790334137" sldId="413"/>
            <ac:spMk id="3" creationId="{DA872D6A-4820-4EB2-A782-2C3FF38BEFAA}"/>
          </ac:spMkLst>
        </pc:spChg>
      </pc:sldChg>
      <pc:sldChg chg="modSp add">
        <pc:chgData name="Jared Cottrell" userId="3eba9eab-f07f-4c6b-a46d-9b77edd9ca67" providerId="ADAL" clId="{F19D5E1B-BEC7-48BA-ABE4-8E36392E7B8A}" dt="2019-07-30T13:02:53.998" v="4349" actId="20577"/>
        <pc:sldMkLst>
          <pc:docMk/>
          <pc:sldMk cId="476288816" sldId="414"/>
        </pc:sldMkLst>
        <pc:spChg chg="mod">
          <ac:chgData name="Jared Cottrell" userId="3eba9eab-f07f-4c6b-a46d-9b77edd9ca67" providerId="ADAL" clId="{F19D5E1B-BEC7-48BA-ABE4-8E36392E7B8A}" dt="2019-07-30T13:00:46.969" v="3935" actId="20577"/>
          <ac:spMkLst>
            <pc:docMk/>
            <pc:sldMk cId="476288816" sldId="414"/>
            <ac:spMk id="2" creationId="{BD7E087B-33ED-4BA6-94DA-507EA25A69F5}"/>
          </ac:spMkLst>
        </pc:spChg>
        <pc:spChg chg="mod">
          <ac:chgData name="Jared Cottrell" userId="3eba9eab-f07f-4c6b-a46d-9b77edd9ca67" providerId="ADAL" clId="{F19D5E1B-BEC7-48BA-ABE4-8E36392E7B8A}" dt="2019-07-30T13:02:53.998" v="4349" actId="20577"/>
          <ac:spMkLst>
            <pc:docMk/>
            <pc:sldMk cId="476288816" sldId="414"/>
            <ac:spMk id="3" creationId="{930C3EE0-E608-4436-959E-6435CFAB9DBB}"/>
          </ac:spMkLst>
        </pc:spChg>
      </pc:sldChg>
      <pc:sldChg chg="modSp add">
        <pc:chgData name="Jared Cottrell" userId="3eba9eab-f07f-4c6b-a46d-9b77edd9ca67" providerId="ADAL" clId="{F19D5E1B-BEC7-48BA-ABE4-8E36392E7B8A}" dt="2019-07-30T13:06:06.145" v="4790" actId="20577"/>
        <pc:sldMkLst>
          <pc:docMk/>
          <pc:sldMk cId="2708493339" sldId="415"/>
        </pc:sldMkLst>
        <pc:spChg chg="mod">
          <ac:chgData name="Jared Cottrell" userId="3eba9eab-f07f-4c6b-a46d-9b77edd9ca67" providerId="ADAL" clId="{F19D5E1B-BEC7-48BA-ABE4-8E36392E7B8A}" dt="2019-07-30T13:03:19.234" v="4361" actId="20577"/>
          <ac:spMkLst>
            <pc:docMk/>
            <pc:sldMk cId="2708493339" sldId="415"/>
            <ac:spMk id="2" creationId="{3D67B904-7621-40B5-98B6-0C51F33E3142}"/>
          </ac:spMkLst>
        </pc:spChg>
        <pc:spChg chg="mod">
          <ac:chgData name="Jared Cottrell" userId="3eba9eab-f07f-4c6b-a46d-9b77edd9ca67" providerId="ADAL" clId="{F19D5E1B-BEC7-48BA-ABE4-8E36392E7B8A}" dt="2019-07-30T13:06:06.145" v="4790" actId="20577"/>
          <ac:spMkLst>
            <pc:docMk/>
            <pc:sldMk cId="2708493339" sldId="415"/>
            <ac:spMk id="3" creationId="{A3F35587-26F9-49A7-94B3-9A264E01FD24}"/>
          </ac:spMkLst>
        </pc:spChg>
      </pc:sldChg>
      <pc:sldChg chg="modSp add">
        <pc:chgData name="Jared Cottrell" userId="3eba9eab-f07f-4c6b-a46d-9b77edd9ca67" providerId="ADAL" clId="{F19D5E1B-BEC7-48BA-ABE4-8E36392E7B8A}" dt="2019-07-30T13:32:27.317" v="6879" actId="20577"/>
        <pc:sldMkLst>
          <pc:docMk/>
          <pc:sldMk cId="152450380" sldId="416"/>
        </pc:sldMkLst>
        <pc:spChg chg="mod">
          <ac:chgData name="Jared Cottrell" userId="3eba9eab-f07f-4c6b-a46d-9b77edd9ca67" providerId="ADAL" clId="{F19D5E1B-BEC7-48BA-ABE4-8E36392E7B8A}" dt="2019-07-30T13:28:32.114" v="6459" actId="20577"/>
          <ac:spMkLst>
            <pc:docMk/>
            <pc:sldMk cId="152450380" sldId="416"/>
            <ac:spMk id="2" creationId="{8274CDD0-854E-4D8A-84B8-D1FCF3DD064B}"/>
          </ac:spMkLst>
        </pc:spChg>
        <pc:spChg chg="mod">
          <ac:chgData name="Jared Cottrell" userId="3eba9eab-f07f-4c6b-a46d-9b77edd9ca67" providerId="ADAL" clId="{F19D5E1B-BEC7-48BA-ABE4-8E36392E7B8A}" dt="2019-07-30T13:32:27.317" v="6879" actId="20577"/>
          <ac:spMkLst>
            <pc:docMk/>
            <pc:sldMk cId="152450380" sldId="416"/>
            <ac:spMk id="3" creationId="{0AF9C013-2963-4C78-B2B6-2569002753F7}"/>
          </ac:spMkLst>
        </pc:spChg>
      </pc:sldChg>
      <pc:sldChg chg="modSp add">
        <pc:chgData name="Jared Cottrell" userId="3eba9eab-f07f-4c6b-a46d-9b77edd9ca67" providerId="ADAL" clId="{F19D5E1B-BEC7-48BA-ABE4-8E36392E7B8A}" dt="2019-07-30T13:44:30.051" v="7560" actId="20577"/>
        <pc:sldMkLst>
          <pc:docMk/>
          <pc:sldMk cId="1092725982" sldId="417"/>
        </pc:sldMkLst>
        <pc:spChg chg="mod">
          <ac:chgData name="Jared Cottrell" userId="3eba9eab-f07f-4c6b-a46d-9b77edd9ca67" providerId="ADAL" clId="{F19D5E1B-BEC7-48BA-ABE4-8E36392E7B8A}" dt="2019-07-30T13:41:34.384" v="7314" actId="6549"/>
          <ac:spMkLst>
            <pc:docMk/>
            <pc:sldMk cId="1092725982" sldId="417"/>
            <ac:spMk id="2" creationId="{90FC7040-9764-4F3E-8C48-1866EA0B89FF}"/>
          </ac:spMkLst>
        </pc:spChg>
        <pc:spChg chg="mod">
          <ac:chgData name="Jared Cottrell" userId="3eba9eab-f07f-4c6b-a46d-9b77edd9ca67" providerId="ADAL" clId="{F19D5E1B-BEC7-48BA-ABE4-8E36392E7B8A}" dt="2019-07-30T13:44:30.051" v="7560" actId="20577"/>
          <ac:spMkLst>
            <pc:docMk/>
            <pc:sldMk cId="1092725982" sldId="417"/>
            <ac:spMk id="3" creationId="{1265F045-423A-41FA-86BE-BEAA4BE01DD3}"/>
          </ac:spMkLst>
        </pc:spChg>
      </pc:sldChg>
      <pc:sldChg chg="modSp add modNotesTx">
        <pc:chgData name="Jared Cottrell" userId="3eba9eab-f07f-4c6b-a46d-9b77edd9ca67" providerId="ADAL" clId="{F19D5E1B-BEC7-48BA-ABE4-8E36392E7B8A}" dt="2019-07-30T14:17:58.170" v="9294" actId="20577"/>
        <pc:sldMkLst>
          <pc:docMk/>
          <pc:sldMk cId="2060681433" sldId="418"/>
        </pc:sldMkLst>
        <pc:spChg chg="mod">
          <ac:chgData name="Jared Cottrell" userId="3eba9eab-f07f-4c6b-a46d-9b77edd9ca67" providerId="ADAL" clId="{F19D5E1B-BEC7-48BA-ABE4-8E36392E7B8A}" dt="2019-07-30T14:06:55.031" v="8158" actId="20577"/>
          <ac:spMkLst>
            <pc:docMk/>
            <pc:sldMk cId="2060681433" sldId="418"/>
            <ac:spMk id="2" creationId="{DA2F030D-041B-4531-A3F2-E480C99362A5}"/>
          </ac:spMkLst>
        </pc:spChg>
        <pc:spChg chg="mod">
          <ac:chgData name="Jared Cottrell" userId="3eba9eab-f07f-4c6b-a46d-9b77edd9ca67" providerId="ADAL" clId="{F19D5E1B-BEC7-48BA-ABE4-8E36392E7B8A}" dt="2019-07-30T14:17:28.157" v="9190" actId="20577"/>
          <ac:spMkLst>
            <pc:docMk/>
            <pc:sldMk cId="2060681433" sldId="418"/>
            <ac:spMk id="3" creationId="{64664EAD-A594-4081-8653-473D9E119B3F}"/>
          </ac:spMkLst>
        </pc:spChg>
      </pc:sldChg>
      <pc:sldChg chg="modSp add">
        <pc:chgData name="Jared Cottrell" userId="3eba9eab-f07f-4c6b-a46d-9b77edd9ca67" providerId="ADAL" clId="{F19D5E1B-BEC7-48BA-ABE4-8E36392E7B8A}" dt="2019-07-30T14:22:34.740" v="9577" actId="20577"/>
        <pc:sldMkLst>
          <pc:docMk/>
          <pc:sldMk cId="644937254" sldId="419"/>
        </pc:sldMkLst>
        <pc:spChg chg="mod">
          <ac:chgData name="Jared Cottrell" userId="3eba9eab-f07f-4c6b-a46d-9b77edd9ca67" providerId="ADAL" clId="{F19D5E1B-BEC7-48BA-ABE4-8E36392E7B8A}" dt="2019-07-30T14:18:36.857" v="9327" actId="20577"/>
          <ac:spMkLst>
            <pc:docMk/>
            <pc:sldMk cId="644937254" sldId="419"/>
            <ac:spMk id="2" creationId="{4C2F49A3-DF79-46F9-8BE0-E1EE0E5D16A1}"/>
          </ac:spMkLst>
        </pc:spChg>
        <pc:spChg chg="mod">
          <ac:chgData name="Jared Cottrell" userId="3eba9eab-f07f-4c6b-a46d-9b77edd9ca67" providerId="ADAL" clId="{F19D5E1B-BEC7-48BA-ABE4-8E36392E7B8A}" dt="2019-07-30T14:22:34.740" v="9577" actId="20577"/>
          <ac:spMkLst>
            <pc:docMk/>
            <pc:sldMk cId="644937254" sldId="419"/>
            <ac:spMk id="3" creationId="{57AAC645-0047-4A1A-B78B-A0EB4912412D}"/>
          </ac:spMkLst>
        </pc:spChg>
      </pc:sldChg>
      <pc:sldChg chg="modSp add">
        <pc:chgData name="Jared Cottrell" userId="3eba9eab-f07f-4c6b-a46d-9b77edd9ca67" providerId="ADAL" clId="{F19D5E1B-BEC7-48BA-ABE4-8E36392E7B8A}" dt="2019-07-30T14:26:05.626" v="10031" actId="5793"/>
        <pc:sldMkLst>
          <pc:docMk/>
          <pc:sldMk cId="1400434680" sldId="420"/>
        </pc:sldMkLst>
        <pc:spChg chg="mod">
          <ac:chgData name="Jared Cottrell" userId="3eba9eab-f07f-4c6b-a46d-9b77edd9ca67" providerId="ADAL" clId="{F19D5E1B-BEC7-48BA-ABE4-8E36392E7B8A}" dt="2019-07-30T14:22:57.123" v="9631" actId="20577"/>
          <ac:spMkLst>
            <pc:docMk/>
            <pc:sldMk cId="1400434680" sldId="420"/>
            <ac:spMk id="2" creationId="{5A0D7774-92AB-4331-B2E7-41E2D57DA7D0}"/>
          </ac:spMkLst>
        </pc:spChg>
        <pc:spChg chg="mod">
          <ac:chgData name="Jared Cottrell" userId="3eba9eab-f07f-4c6b-a46d-9b77edd9ca67" providerId="ADAL" clId="{F19D5E1B-BEC7-48BA-ABE4-8E36392E7B8A}" dt="2019-07-30T14:26:05.626" v="10031" actId="5793"/>
          <ac:spMkLst>
            <pc:docMk/>
            <pc:sldMk cId="1400434680" sldId="420"/>
            <ac:spMk id="3" creationId="{36B851E5-35BA-43B5-AE7A-5BAD700445B8}"/>
          </ac:spMkLst>
        </pc:spChg>
      </pc:sldChg>
      <pc:sldChg chg="modSp add">
        <pc:chgData name="Jared Cottrell" userId="3eba9eab-f07f-4c6b-a46d-9b77edd9ca67" providerId="ADAL" clId="{F19D5E1B-BEC7-48BA-ABE4-8E36392E7B8A}" dt="2019-07-30T14:29:06.773" v="10379" actId="20577"/>
        <pc:sldMkLst>
          <pc:docMk/>
          <pc:sldMk cId="1057798166" sldId="421"/>
        </pc:sldMkLst>
        <pc:spChg chg="mod">
          <ac:chgData name="Jared Cottrell" userId="3eba9eab-f07f-4c6b-a46d-9b77edd9ca67" providerId="ADAL" clId="{F19D5E1B-BEC7-48BA-ABE4-8E36392E7B8A}" dt="2019-07-30T14:27:20.007" v="10053" actId="20577"/>
          <ac:spMkLst>
            <pc:docMk/>
            <pc:sldMk cId="1057798166" sldId="421"/>
            <ac:spMk id="2" creationId="{23A4486D-3228-4EF8-A0A5-3D0599FA1102}"/>
          </ac:spMkLst>
        </pc:spChg>
        <pc:spChg chg="mod">
          <ac:chgData name="Jared Cottrell" userId="3eba9eab-f07f-4c6b-a46d-9b77edd9ca67" providerId="ADAL" clId="{F19D5E1B-BEC7-48BA-ABE4-8E36392E7B8A}" dt="2019-07-30T14:29:06.773" v="10379" actId="20577"/>
          <ac:spMkLst>
            <pc:docMk/>
            <pc:sldMk cId="1057798166" sldId="421"/>
            <ac:spMk id="3" creationId="{D11311AA-E192-41B4-8B60-73F2740A0EF2}"/>
          </ac:spMkLst>
        </pc:spChg>
      </pc:sldChg>
      <pc:sldChg chg="modSp add modNotesTx">
        <pc:chgData name="Jared Cottrell" userId="3eba9eab-f07f-4c6b-a46d-9b77edd9ca67" providerId="ADAL" clId="{F19D5E1B-BEC7-48BA-ABE4-8E36392E7B8A}" dt="2019-07-30T14:33:31.973" v="10832" actId="20577"/>
        <pc:sldMkLst>
          <pc:docMk/>
          <pc:sldMk cId="887873383" sldId="422"/>
        </pc:sldMkLst>
        <pc:spChg chg="mod">
          <ac:chgData name="Jared Cottrell" userId="3eba9eab-f07f-4c6b-a46d-9b77edd9ca67" providerId="ADAL" clId="{F19D5E1B-BEC7-48BA-ABE4-8E36392E7B8A}" dt="2019-07-30T14:29:21.740" v="10398" actId="20577"/>
          <ac:spMkLst>
            <pc:docMk/>
            <pc:sldMk cId="887873383" sldId="422"/>
            <ac:spMk id="2" creationId="{FACE3AD7-65C8-499C-BB40-198C31586F63}"/>
          </ac:spMkLst>
        </pc:spChg>
        <pc:spChg chg="mod">
          <ac:chgData name="Jared Cottrell" userId="3eba9eab-f07f-4c6b-a46d-9b77edd9ca67" providerId="ADAL" clId="{F19D5E1B-BEC7-48BA-ABE4-8E36392E7B8A}" dt="2019-07-30T14:32:47.090" v="10831" actId="20577"/>
          <ac:spMkLst>
            <pc:docMk/>
            <pc:sldMk cId="887873383" sldId="422"/>
            <ac:spMk id="3" creationId="{B776F142-0D01-40B4-A5DD-3CE86B81747E}"/>
          </ac:spMkLst>
        </pc:spChg>
      </pc:sldChg>
    </pc:docChg>
  </pc:docChgLst>
  <pc:docChgLst>
    <pc:chgData name="Jared Cottrell" userId="3eba9eab-f07f-4c6b-a46d-9b77edd9ca67" providerId="ADAL" clId="{B8B5B38E-95D2-40F4-8E5E-ADF79B4385E9}"/>
    <pc:docChg chg="modSld sldOrd">
      <pc:chgData name="Jared Cottrell" userId="3eba9eab-f07f-4c6b-a46d-9b77edd9ca67" providerId="ADAL" clId="{B8B5B38E-95D2-40F4-8E5E-ADF79B4385E9}" dt="2020-07-30T17:43:51.749" v="35" actId="6549"/>
      <pc:docMkLst>
        <pc:docMk/>
      </pc:docMkLst>
      <pc:sldChg chg="modSp mod ord">
        <pc:chgData name="Jared Cottrell" userId="3eba9eab-f07f-4c6b-a46d-9b77edd9ca67" providerId="ADAL" clId="{B8B5B38E-95D2-40F4-8E5E-ADF79B4385E9}" dt="2020-07-30T17:43:51.749" v="35" actId="6549"/>
        <pc:sldMkLst>
          <pc:docMk/>
          <pc:sldMk cId="152450380" sldId="416"/>
        </pc:sldMkLst>
        <pc:spChg chg="mod">
          <ac:chgData name="Jared Cottrell" userId="3eba9eab-f07f-4c6b-a46d-9b77edd9ca67" providerId="ADAL" clId="{B8B5B38E-95D2-40F4-8E5E-ADF79B4385E9}" dt="2020-07-30T17:43:51.749" v="35" actId="6549"/>
          <ac:spMkLst>
            <pc:docMk/>
            <pc:sldMk cId="152450380" sldId="416"/>
            <ac:spMk id="3" creationId="{0AF9C013-2963-4C78-B2B6-2569002753F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36A036F-FFBD-42FE-88FC-F61008DF7CAE}" type="datetimeFigureOut">
              <a:rPr lang="en-US" smtClean="0"/>
              <a:t>8/1/2025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F7C0D5C-FAE1-4EF5-B325-9704DA6415FE}" type="slidenum">
              <a:rPr lang="en-US" smtClean="0"/>
              <a:t>‹#›</a:t>
            </a:fld>
            <a:endParaRPr lang="en-US" dirty="0"/>
          </a:p>
        </p:txBody>
      </p:sp>
    </p:spTree>
    <p:extLst>
      <p:ext uri="{BB962C8B-B14F-4D97-AF65-F5344CB8AC3E}">
        <p14:creationId xmlns:p14="http://schemas.microsoft.com/office/powerpoint/2010/main" val="9307977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Beating a dead horse?</a:t>
            </a:r>
          </a:p>
          <a:p>
            <a:endParaRPr lang="en-US" dirty="0"/>
          </a:p>
          <a:p>
            <a:r>
              <a:rPr lang="en-US" dirty="0"/>
              <a:t>No. Ohio governments have been slow to implement this standard. Also need to reevaluate future outlays on a regular basis </a:t>
            </a:r>
          </a:p>
        </p:txBody>
      </p:sp>
      <p:sp>
        <p:nvSpPr>
          <p:cNvPr id="4" name="Slide Number Placeholder 3"/>
          <p:cNvSpPr>
            <a:spLocks noGrp="1"/>
          </p:cNvSpPr>
          <p:nvPr>
            <p:ph type="sldNum" sz="quarter" idx="5"/>
          </p:nvPr>
        </p:nvSpPr>
        <p:spPr/>
        <p:txBody>
          <a:bodyPr/>
          <a:lstStyle/>
          <a:p>
            <a:fld id="{7F7C0D5C-FAE1-4EF5-B325-9704DA6415FE}" type="slidenum">
              <a:rPr lang="en-US" smtClean="0"/>
              <a:t>1</a:t>
            </a:fld>
            <a:endParaRPr lang="en-US" dirty="0"/>
          </a:p>
        </p:txBody>
      </p:sp>
    </p:spTree>
    <p:extLst>
      <p:ext uri="{BB962C8B-B14F-4D97-AF65-F5344CB8AC3E}">
        <p14:creationId xmlns:p14="http://schemas.microsoft.com/office/powerpoint/2010/main" val="39823716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Current Value = amount that would be paid if all equipment, facilities,</a:t>
            </a:r>
            <a:r>
              <a:rPr lang="en-US" baseline="0" dirty="0"/>
              <a:t> and services included in the estimate were acquired at the end of the current reporting period.</a:t>
            </a:r>
          </a:p>
          <a:p>
            <a:endParaRPr lang="en-US" baseline="0" dirty="0"/>
          </a:p>
        </p:txBody>
      </p:sp>
      <p:sp>
        <p:nvSpPr>
          <p:cNvPr id="4" name="Slide Number Placeholder 3"/>
          <p:cNvSpPr>
            <a:spLocks noGrp="1"/>
          </p:cNvSpPr>
          <p:nvPr>
            <p:ph type="sldNum" sz="quarter" idx="5"/>
          </p:nvPr>
        </p:nvSpPr>
        <p:spPr/>
        <p:txBody>
          <a:bodyPr/>
          <a:lstStyle/>
          <a:p>
            <a:fld id="{7F7C0D5C-FAE1-4EF5-B325-9704DA6415FE}" type="slidenum">
              <a:rPr lang="en-US" smtClean="0"/>
              <a:t>10</a:t>
            </a:fld>
            <a:endParaRPr lang="en-US" dirty="0"/>
          </a:p>
        </p:txBody>
      </p:sp>
    </p:spTree>
    <p:extLst>
      <p:ext uri="{BB962C8B-B14F-4D97-AF65-F5344CB8AC3E}">
        <p14:creationId xmlns:p14="http://schemas.microsoft.com/office/powerpoint/2010/main" val="30384015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a:t>Relevant</a:t>
            </a:r>
            <a:r>
              <a:rPr lang="en-US" u="sng" baseline="0" dirty="0"/>
              <a:t> Factors:</a:t>
            </a:r>
          </a:p>
          <a:p>
            <a:r>
              <a:rPr lang="en-US" baseline="0" dirty="0"/>
              <a:t>Changes in price (excluding inflation/deflation)</a:t>
            </a:r>
          </a:p>
          <a:p>
            <a:r>
              <a:rPr lang="en-US" baseline="0" dirty="0"/>
              <a:t>Changes in technology</a:t>
            </a:r>
          </a:p>
          <a:p>
            <a:r>
              <a:rPr lang="en-US" baseline="0" dirty="0"/>
              <a:t>Changes in legal or regulatory requirements</a:t>
            </a:r>
          </a:p>
          <a:p>
            <a:r>
              <a:rPr lang="en-US" baseline="0" dirty="0"/>
              <a:t>Changes in type of equipment, facilities, or services that will be needed to retire the capital asset</a:t>
            </a:r>
          </a:p>
          <a:p>
            <a:endParaRPr lang="en-US" baseline="0" dirty="0"/>
          </a:p>
          <a:p>
            <a:endParaRPr lang="en-US" baseline="0" dirty="0"/>
          </a:p>
          <a:p>
            <a:r>
              <a:rPr lang="en-US" u="sng" baseline="0" dirty="0"/>
              <a:t>Example of effect of inflation:</a:t>
            </a:r>
          </a:p>
          <a:p>
            <a:r>
              <a:rPr lang="en-US" baseline="0" dirty="0"/>
              <a:t>2025 = $2.0 million</a:t>
            </a:r>
          </a:p>
          <a:p>
            <a:r>
              <a:rPr lang="en-US" baseline="0" dirty="0"/>
              <a:t>2055 = $6.5 million (average annual inflation of 4 percent)</a:t>
            </a:r>
          </a:p>
          <a:p>
            <a:r>
              <a:rPr lang="en-US" baseline="0" dirty="0"/>
              <a:t>Imagine 50 or 60 years.</a:t>
            </a:r>
            <a:endParaRPr lang="en-US" dirty="0"/>
          </a:p>
          <a:p>
            <a:endParaRPr lang="en-US" dirty="0"/>
          </a:p>
        </p:txBody>
      </p:sp>
      <p:sp>
        <p:nvSpPr>
          <p:cNvPr id="4" name="Slide Number Placeholder 3"/>
          <p:cNvSpPr>
            <a:spLocks noGrp="1"/>
          </p:cNvSpPr>
          <p:nvPr>
            <p:ph type="sldNum" sz="quarter" idx="10"/>
          </p:nvPr>
        </p:nvSpPr>
        <p:spPr/>
        <p:txBody>
          <a:bodyPr/>
          <a:lstStyle/>
          <a:p>
            <a:fld id="{7F7C0D5C-FAE1-4EF5-B325-9704DA6415FE}" type="slidenum">
              <a:rPr lang="en-US" smtClean="0"/>
              <a:t>11</a:t>
            </a:fld>
            <a:endParaRPr lang="en-US" dirty="0"/>
          </a:p>
        </p:txBody>
      </p:sp>
    </p:spTree>
    <p:extLst>
      <p:ext uri="{BB962C8B-B14F-4D97-AF65-F5344CB8AC3E}">
        <p14:creationId xmlns:p14="http://schemas.microsoft.com/office/powerpoint/2010/main" val="3854382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DOOR at inception = useful life of asset</a:t>
            </a:r>
          </a:p>
          <a:p>
            <a:endParaRPr lang="en-US" dirty="0"/>
          </a:p>
          <a:p>
            <a:r>
              <a:rPr lang="en-US" dirty="0"/>
              <a:t>DOOR after placed in operation = remaining useful life of asset</a:t>
            </a:r>
          </a:p>
        </p:txBody>
      </p:sp>
      <p:sp>
        <p:nvSpPr>
          <p:cNvPr id="4" name="Slide Number Placeholder 3"/>
          <p:cNvSpPr>
            <a:spLocks noGrp="1"/>
          </p:cNvSpPr>
          <p:nvPr>
            <p:ph type="sldNum" sz="quarter" idx="5"/>
          </p:nvPr>
        </p:nvSpPr>
        <p:spPr/>
        <p:txBody>
          <a:bodyPr/>
          <a:lstStyle/>
          <a:p>
            <a:fld id="{7F7C0D5C-FAE1-4EF5-B325-9704DA6415FE}" type="slidenum">
              <a:rPr lang="en-US" smtClean="0"/>
              <a:t>12</a:t>
            </a:fld>
            <a:endParaRPr lang="en-US" dirty="0"/>
          </a:p>
        </p:txBody>
      </p:sp>
    </p:spTree>
    <p:extLst>
      <p:ext uri="{BB962C8B-B14F-4D97-AF65-F5344CB8AC3E}">
        <p14:creationId xmlns:p14="http://schemas.microsoft.com/office/powerpoint/2010/main" val="3236702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F7C0D5C-FAE1-4EF5-B325-9704DA6415FE}" type="slidenum">
              <a:rPr lang="en-US" smtClean="0"/>
              <a:t>13</a:t>
            </a:fld>
            <a:endParaRPr lang="en-US" dirty="0"/>
          </a:p>
        </p:txBody>
      </p:sp>
    </p:spTree>
    <p:extLst>
      <p:ext uri="{BB962C8B-B14F-4D97-AF65-F5344CB8AC3E}">
        <p14:creationId xmlns:p14="http://schemas.microsoft.com/office/powerpoint/2010/main" val="40753349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F7C0D5C-FAE1-4EF5-B325-9704DA6415FE}" type="slidenum">
              <a:rPr lang="en-US" smtClean="0"/>
              <a:t>14</a:t>
            </a:fld>
            <a:endParaRPr lang="en-US" dirty="0"/>
          </a:p>
        </p:txBody>
      </p:sp>
    </p:spTree>
    <p:extLst>
      <p:ext uri="{BB962C8B-B14F-4D97-AF65-F5344CB8AC3E}">
        <p14:creationId xmlns:p14="http://schemas.microsoft.com/office/powerpoint/2010/main" val="10903293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F7C0D5C-FAE1-4EF5-B325-9704DA6415FE}" type="slidenum">
              <a:rPr lang="en-US" smtClean="0"/>
              <a:t>15</a:t>
            </a:fld>
            <a:endParaRPr lang="en-US" dirty="0"/>
          </a:p>
        </p:txBody>
      </p:sp>
    </p:spTree>
    <p:extLst>
      <p:ext uri="{BB962C8B-B14F-4D97-AF65-F5344CB8AC3E}">
        <p14:creationId xmlns:p14="http://schemas.microsoft.com/office/powerpoint/2010/main" val="18906908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7C0D5C-FAE1-4EF5-B325-9704DA6415FE}" type="slidenum">
              <a:rPr lang="en-US" smtClean="0"/>
              <a:t>16</a:t>
            </a:fld>
            <a:endParaRPr lang="en-US" dirty="0"/>
          </a:p>
        </p:txBody>
      </p:sp>
    </p:spTree>
    <p:extLst>
      <p:ext uri="{BB962C8B-B14F-4D97-AF65-F5344CB8AC3E}">
        <p14:creationId xmlns:p14="http://schemas.microsoft.com/office/powerpoint/2010/main" val="1543452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F7C0D5C-FAE1-4EF5-B325-9704DA6415FE}" type="slidenum">
              <a:rPr lang="en-US" smtClean="0"/>
              <a:t>17</a:t>
            </a:fld>
            <a:endParaRPr lang="en-US" dirty="0"/>
          </a:p>
        </p:txBody>
      </p:sp>
    </p:spTree>
    <p:extLst>
      <p:ext uri="{BB962C8B-B14F-4D97-AF65-F5344CB8AC3E}">
        <p14:creationId xmlns:p14="http://schemas.microsoft.com/office/powerpoint/2010/main" val="9388997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F7C0D5C-FAE1-4EF5-B325-9704DA6415FE}" type="slidenum">
              <a:rPr lang="en-US" smtClean="0"/>
              <a:t>18</a:t>
            </a:fld>
            <a:endParaRPr lang="en-US" dirty="0"/>
          </a:p>
        </p:txBody>
      </p:sp>
    </p:spTree>
    <p:extLst>
      <p:ext uri="{BB962C8B-B14F-4D97-AF65-F5344CB8AC3E}">
        <p14:creationId xmlns:p14="http://schemas.microsoft.com/office/powerpoint/2010/main" val="25223147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F7C0D5C-FAE1-4EF5-B325-9704DA6415FE}" type="slidenum">
              <a:rPr lang="en-US" smtClean="0"/>
              <a:t>19</a:t>
            </a:fld>
            <a:endParaRPr lang="en-US" dirty="0"/>
          </a:p>
        </p:txBody>
      </p:sp>
    </p:spTree>
    <p:extLst>
      <p:ext uri="{BB962C8B-B14F-4D97-AF65-F5344CB8AC3E}">
        <p14:creationId xmlns:p14="http://schemas.microsoft.com/office/powerpoint/2010/main" val="17553166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F7C0D5C-FAE1-4EF5-B325-9704DA6415FE}" type="slidenum">
              <a:rPr lang="en-US" smtClean="0"/>
              <a:t>2</a:t>
            </a:fld>
            <a:endParaRPr lang="en-US" dirty="0"/>
          </a:p>
        </p:txBody>
      </p:sp>
    </p:spTree>
    <p:extLst>
      <p:ext uri="{BB962C8B-B14F-4D97-AF65-F5344CB8AC3E}">
        <p14:creationId xmlns:p14="http://schemas.microsoft.com/office/powerpoint/2010/main" val="2643848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F7C0D5C-FAE1-4EF5-B325-9704DA6415FE}" type="slidenum">
              <a:rPr lang="en-US" smtClean="0"/>
              <a:t>20</a:t>
            </a:fld>
            <a:endParaRPr lang="en-US" dirty="0"/>
          </a:p>
        </p:txBody>
      </p:sp>
    </p:spTree>
    <p:extLst>
      <p:ext uri="{BB962C8B-B14F-4D97-AF65-F5344CB8AC3E}">
        <p14:creationId xmlns:p14="http://schemas.microsoft.com/office/powerpoint/2010/main" val="13322754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10"/>
          </p:nvPr>
        </p:nvSpPr>
        <p:spPr/>
        <p:txBody>
          <a:bodyPr/>
          <a:lstStyle/>
          <a:p>
            <a:fld id="{7F7C0D5C-FAE1-4EF5-B325-9704DA6415FE}" type="slidenum">
              <a:rPr lang="en-US" smtClean="0"/>
              <a:t>21</a:t>
            </a:fld>
            <a:endParaRPr lang="en-US" dirty="0"/>
          </a:p>
        </p:txBody>
      </p:sp>
    </p:spTree>
    <p:extLst>
      <p:ext uri="{BB962C8B-B14F-4D97-AF65-F5344CB8AC3E}">
        <p14:creationId xmlns:p14="http://schemas.microsoft.com/office/powerpoint/2010/main" val="24942745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Safety concerns?</a:t>
            </a:r>
          </a:p>
          <a:p>
            <a:endParaRPr lang="en-US" dirty="0"/>
          </a:p>
          <a:p>
            <a:r>
              <a:rPr lang="en-US" dirty="0"/>
              <a:t>Hazardous Materials?</a:t>
            </a:r>
          </a:p>
        </p:txBody>
      </p:sp>
      <p:sp>
        <p:nvSpPr>
          <p:cNvPr id="4" name="Slide Number Placeholder 3"/>
          <p:cNvSpPr>
            <a:spLocks noGrp="1"/>
          </p:cNvSpPr>
          <p:nvPr>
            <p:ph type="sldNum" sz="quarter" idx="5"/>
          </p:nvPr>
        </p:nvSpPr>
        <p:spPr/>
        <p:txBody>
          <a:bodyPr/>
          <a:lstStyle/>
          <a:p>
            <a:fld id="{7F7C0D5C-FAE1-4EF5-B325-9704DA6415FE}" type="slidenum">
              <a:rPr lang="en-US" smtClean="0"/>
              <a:t>3</a:t>
            </a:fld>
            <a:endParaRPr lang="en-US" dirty="0"/>
          </a:p>
        </p:txBody>
      </p:sp>
    </p:spTree>
    <p:extLst>
      <p:ext uri="{BB962C8B-B14F-4D97-AF65-F5344CB8AC3E}">
        <p14:creationId xmlns:p14="http://schemas.microsoft.com/office/powerpoint/2010/main" val="15125408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Sewage Collection and Treatment Facilities</a:t>
            </a:r>
          </a:p>
          <a:p>
            <a:endParaRPr lang="en-US" dirty="0"/>
          </a:p>
          <a:p>
            <a:r>
              <a:rPr lang="en-US" dirty="0"/>
              <a:t>Fleet Maintenance Facilities</a:t>
            </a:r>
          </a:p>
          <a:p>
            <a:endParaRPr lang="en-US" dirty="0"/>
          </a:p>
          <a:p>
            <a:r>
              <a:rPr lang="en-US" dirty="0"/>
              <a:t>Hospitals</a:t>
            </a:r>
          </a:p>
        </p:txBody>
      </p:sp>
      <p:sp>
        <p:nvSpPr>
          <p:cNvPr id="4" name="Slide Number Placeholder 3"/>
          <p:cNvSpPr>
            <a:spLocks noGrp="1"/>
          </p:cNvSpPr>
          <p:nvPr>
            <p:ph type="sldNum" sz="quarter" idx="10"/>
          </p:nvPr>
        </p:nvSpPr>
        <p:spPr/>
        <p:txBody>
          <a:bodyPr/>
          <a:lstStyle/>
          <a:p>
            <a:fld id="{7F7C0D5C-FAE1-4EF5-B325-9704DA6415FE}" type="slidenum">
              <a:rPr lang="en-US" smtClean="0"/>
              <a:t>4</a:t>
            </a:fld>
            <a:endParaRPr lang="en-US" dirty="0"/>
          </a:p>
        </p:txBody>
      </p:sp>
    </p:spTree>
    <p:extLst>
      <p:ext uri="{BB962C8B-B14F-4D97-AF65-F5344CB8AC3E}">
        <p14:creationId xmlns:p14="http://schemas.microsoft.com/office/powerpoint/2010/main" val="10939870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F7C0D5C-FAE1-4EF5-B325-9704DA6415FE}" type="slidenum">
              <a:rPr lang="en-US" smtClean="0"/>
              <a:t>5</a:t>
            </a:fld>
            <a:endParaRPr lang="en-US" dirty="0"/>
          </a:p>
        </p:txBody>
      </p:sp>
    </p:spTree>
    <p:extLst>
      <p:ext uri="{BB962C8B-B14F-4D97-AF65-F5344CB8AC3E}">
        <p14:creationId xmlns:p14="http://schemas.microsoft.com/office/powerpoint/2010/main" val="30141203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a:t>Reasonably</a:t>
            </a:r>
            <a:r>
              <a:rPr lang="en-US" u="sng" baseline="0" dirty="0"/>
              <a:t> Estimable:</a:t>
            </a:r>
          </a:p>
          <a:p>
            <a:r>
              <a:rPr lang="en-US" baseline="0" dirty="0"/>
              <a:t>Some engineers know portion, but not complete, estimate</a:t>
            </a:r>
          </a:p>
          <a:p>
            <a:r>
              <a:rPr lang="en-US" baseline="0" dirty="0"/>
              <a:t>Some engineers do not know and unable to provide estimate</a:t>
            </a:r>
          </a:p>
          <a:p>
            <a:endParaRPr lang="en-US" baseline="0" dirty="0"/>
          </a:p>
          <a:p>
            <a:r>
              <a:rPr lang="en-US" baseline="0" dirty="0"/>
              <a:t>The EPA is currently working on a fact sheet to assist in this process, however, not yet available.</a:t>
            </a:r>
            <a:endParaRPr lang="en-US" dirty="0"/>
          </a:p>
        </p:txBody>
      </p:sp>
      <p:sp>
        <p:nvSpPr>
          <p:cNvPr id="4" name="Slide Number Placeholder 3"/>
          <p:cNvSpPr>
            <a:spLocks noGrp="1"/>
          </p:cNvSpPr>
          <p:nvPr>
            <p:ph type="sldNum" sz="quarter" idx="10"/>
          </p:nvPr>
        </p:nvSpPr>
        <p:spPr/>
        <p:txBody>
          <a:bodyPr/>
          <a:lstStyle/>
          <a:p>
            <a:fld id="{7F7C0D5C-FAE1-4EF5-B325-9704DA6415FE}" type="slidenum">
              <a:rPr lang="en-US" smtClean="0"/>
              <a:t>6</a:t>
            </a:fld>
            <a:endParaRPr lang="en-US" dirty="0"/>
          </a:p>
        </p:txBody>
      </p:sp>
    </p:spTree>
    <p:extLst>
      <p:ext uri="{BB962C8B-B14F-4D97-AF65-F5344CB8AC3E}">
        <p14:creationId xmlns:p14="http://schemas.microsoft.com/office/powerpoint/2010/main" val="975771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EPA has confirmed to LGS that wastewater requires a decommissioning plan under certain circumstances</a:t>
            </a:r>
            <a:r>
              <a:rPr lang="en-US" baseline="0" dirty="0"/>
              <a:t> in ORC 6111.14</a:t>
            </a:r>
            <a:endParaRPr lang="en-US" dirty="0"/>
          </a:p>
        </p:txBody>
      </p:sp>
      <p:sp>
        <p:nvSpPr>
          <p:cNvPr id="4" name="Slide Number Placeholder 3"/>
          <p:cNvSpPr>
            <a:spLocks noGrp="1"/>
          </p:cNvSpPr>
          <p:nvPr>
            <p:ph type="sldNum" sz="quarter" idx="5"/>
          </p:nvPr>
        </p:nvSpPr>
        <p:spPr/>
        <p:txBody>
          <a:bodyPr/>
          <a:lstStyle/>
          <a:p>
            <a:fld id="{7F7C0D5C-FAE1-4EF5-B325-9704DA6415FE}" type="slidenum">
              <a:rPr lang="en-US" smtClean="0"/>
              <a:t>7</a:t>
            </a:fld>
            <a:endParaRPr lang="en-US" dirty="0"/>
          </a:p>
        </p:txBody>
      </p:sp>
    </p:spTree>
    <p:extLst>
      <p:ext uri="{BB962C8B-B14F-4D97-AF65-F5344CB8AC3E}">
        <p14:creationId xmlns:p14="http://schemas.microsoft.com/office/powerpoint/2010/main" val="6123742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Contamination from “normal operation” = GASB 83</a:t>
            </a:r>
          </a:p>
          <a:p>
            <a:pPr defTabSz="931774">
              <a:defRPr/>
            </a:pPr>
            <a:endParaRPr lang="en-US" dirty="0"/>
          </a:p>
          <a:p>
            <a:pPr defTabSz="931774">
              <a:defRPr/>
            </a:pPr>
            <a:r>
              <a:rPr lang="en-US" dirty="0"/>
              <a:t>Most/all other = GASB 49, Pollution Remediation Liabilities</a:t>
            </a:r>
          </a:p>
          <a:p>
            <a:endParaRPr lang="en-US" dirty="0"/>
          </a:p>
        </p:txBody>
      </p:sp>
      <p:sp>
        <p:nvSpPr>
          <p:cNvPr id="4" name="Slide Number Placeholder 3"/>
          <p:cNvSpPr>
            <a:spLocks noGrp="1"/>
          </p:cNvSpPr>
          <p:nvPr>
            <p:ph type="sldNum" sz="quarter" idx="5"/>
          </p:nvPr>
        </p:nvSpPr>
        <p:spPr/>
        <p:txBody>
          <a:bodyPr/>
          <a:lstStyle/>
          <a:p>
            <a:fld id="{7F7C0D5C-FAE1-4EF5-B325-9704DA6415FE}" type="slidenum">
              <a:rPr lang="en-US" smtClean="0"/>
              <a:t>8</a:t>
            </a:fld>
            <a:endParaRPr lang="en-US" dirty="0"/>
          </a:p>
        </p:txBody>
      </p:sp>
    </p:spTree>
    <p:extLst>
      <p:ext uri="{BB962C8B-B14F-4D97-AF65-F5344CB8AC3E}">
        <p14:creationId xmlns:p14="http://schemas.microsoft.com/office/powerpoint/2010/main" val="41780349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why it’s important to establish the liability now and not wait until costs are incurred</a:t>
            </a:r>
          </a:p>
          <a:p>
            <a:endParaRPr lang="en-US" dirty="0"/>
          </a:p>
          <a:p>
            <a:r>
              <a:rPr lang="en-US" dirty="0"/>
              <a:t>Discuss materiality</a:t>
            </a:r>
          </a:p>
        </p:txBody>
      </p:sp>
      <p:sp>
        <p:nvSpPr>
          <p:cNvPr id="4" name="Slide Number Placeholder 3"/>
          <p:cNvSpPr>
            <a:spLocks noGrp="1"/>
          </p:cNvSpPr>
          <p:nvPr>
            <p:ph type="sldNum" sz="quarter" idx="5"/>
          </p:nvPr>
        </p:nvSpPr>
        <p:spPr/>
        <p:txBody>
          <a:bodyPr/>
          <a:lstStyle/>
          <a:p>
            <a:fld id="{7F7C0D5C-FAE1-4EF5-B325-9704DA6415FE}" type="slidenum">
              <a:rPr lang="en-US" smtClean="0"/>
              <a:t>9</a:t>
            </a:fld>
            <a:endParaRPr lang="en-US" dirty="0"/>
          </a:p>
        </p:txBody>
      </p:sp>
    </p:spTree>
    <p:extLst>
      <p:ext uri="{BB962C8B-B14F-4D97-AF65-F5344CB8AC3E}">
        <p14:creationId xmlns:p14="http://schemas.microsoft.com/office/powerpoint/2010/main" val="26332264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F76710B-A8E9-4827-8340-B3DF30AD17B2}" type="datetimeFigureOut">
              <a:rPr lang="en-US" smtClean="0"/>
              <a:t>8/1/2025</a:t>
            </a:fld>
            <a:endParaRPr lang="en-US" dirty="0"/>
          </a:p>
        </p:txBody>
      </p:sp>
      <p:sp>
        <p:nvSpPr>
          <p:cNvPr id="5" name="Footer Placeholder 4"/>
          <p:cNvSpPr>
            <a:spLocks noGrp="1"/>
          </p:cNvSpPr>
          <p:nvPr>
            <p:ph type="ftr" sz="quarter" idx="11"/>
          </p:nvPr>
        </p:nvSpPr>
        <p:spPr>
          <a:xfrm>
            <a:off x="2396319" y="329308"/>
            <a:ext cx="3086292" cy="309201"/>
          </a:xfrm>
        </p:spPr>
        <p:txBody>
          <a:bodyPr/>
          <a:lstStyle/>
          <a:p>
            <a:endParaRPr lang="en-US" dirty="0"/>
          </a:p>
        </p:txBody>
      </p:sp>
      <p:sp>
        <p:nvSpPr>
          <p:cNvPr id="6" name="Slide Number Placeholder 5"/>
          <p:cNvSpPr>
            <a:spLocks noGrp="1"/>
          </p:cNvSpPr>
          <p:nvPr>
            <p:ph type="sldNum" sz="quarter" idx="12"/>
          </p:nvPr>
        </p:nvSpPr>
        <p:spPr>
          <a:xfrm>
            <a:off x="1434703" y="798973"/>
            <a:ext cx="802005" cy="503578"/>
          </a:xfrm>
        </p:spPr>
        <p:txBody>
          <a:bodyPr/>
          <a:lstStyle/>
          <a:p>
            <a:fld id="{98BA3A11-A49E-41AA-9C98-95B7074D92B1}" type="slidenum">
              <a:rPr lang="en-US" smtClean="0"/>
              <a:t>‹#›</a:t>
            </a:fld>
            <a:endParaRPr lang="en-US" dirty="0"/>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02064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76710B-A8E9-4827-8340-B3DF30AD17B2}" type="datetimeFigureOut">
              <a:rPr lang="en-US" smtClean="0"/>
              <a:t>8/1/2025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BA3A11-A49E-41AA-9C98-95B7074D92B1}" type="slidenum">
              <a:rPr lang="en-US" smtClean="0"/>
              <a:t>‹#›</a:t>
            </a:fld>
            <a:endParaRPr lang="en-US" dirty="0"/>
          </a:p>
        </p:txBody>
      </p:sp>
    </p:spTree>
    <p:extLst>
      <p:ext uri="{BB962C8B-B14F-4D97-AF65-F5344CB8AC3E}">
        <p14:creationId xmlns:p14="http://schemas.microsoft.com/office/powerpoint/2010/main" val="2592438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76710B-A8E9-4827-8340-B3DF30AD17B2}" type="datetimeFigureOut">
              <a:rPr lang="en-US" smtClean="0"/>
              <a:t>8/1/2025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BA3A11-A49E-41AA-9C98-95B7074D92B1}" type="slidenum">
              <a:rPr lang="en-US" smtClean="0"/>
              <a:t>‹#›</a:t>
            </a:fld>
            <a:endParaRPr lang="en-US" dirty="0"/>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5610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76710B-A8E9-4827-8340-B3DF30AD17B2}" type="datetimeFigureOut">
              <a:rPr lang="en-US" smtClean="0"/>
              <a:t>8/1/2025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BA3A11-A49E-41AA-9C98-95B7074D92B1}" type="slidenum">
              <a:rPr lang="en-US" smtClean="0"/>
              <a:t>‹#›</a:t>
            </a:fld>
            <a:endParaRPr lang="en-US" dirty="0"/>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1619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F76710B-A8E9-4827-8340-B3DF30AD17B2}" type="datetimeFigureOut">
              <a:rPr lang="en-US" smtClean="0"/>
              <a:t>8/1/2025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BA3A11-A49E-41AA-9C98-95B7074D92B1}" type="slidenum">
              <a:rPr lang="en-US" smtClean="0"/>
              <a:t>‹#›</a:t>
            </a:fld>
            <a:endParaRPr lang="en-US" dirty="0"/>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43099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F76710B-A8E9-4827-8340-B3DF30AD17B2}" type="datetimeFigureOut">
              <a:rPr lang="en-US" smtClean="0"/>
              <a:t>8/1/2025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8BA3A11-A49E-41AA-9C98-95B7074D92B1}" type="slidenum">
              <a:rPr lang="en-US" smtClean="0"/>
              <a:t>‹#›</a:t>
            </a:fld>
            <a:endParaRPr lang="en-US" dirty="0"/>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77265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76710B-A8E9-4827-8340-B3DF30AD17B2}" type="datetimeFigureOut">
              <a:rPr lang="en-US" smtClean="0"/>
              <a:t>8/1/2025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8BA3A11-A49E-41AA-9C98-95B7074D92B1}" type="slidenum">
              <a:rPr lang="en-US" smtClean="0"/>
              <a:t>‹#›</a:t>
            </a:fld>
            <a:endParaRPr lang="en-US" dirty="0"/>
          </a:p>
        </p:txBody>
      </p:sp>
    </p:spTree>
    <p:extLst>
      <p:ext uri="{BB962C8B-B14F-4D97-AF65-F5344CB8AC3E}">
        <p14:creationId xmlns:p14="http://schemas.microsoft.com/office/powerpoint/2010/main" val="2764784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F76710B-A8E9-4827-8340-B3DF30AD17B2}" type="datetimeFigureOut">
              <a:rPr lang="en-US" smtClean="0"/>
              <a:t>8/1/2025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8BA3A11-A49E-41AA-9C98-95B7074D92B1}" type="slidenum">
              <a:rPr lang="en-US" smtClean="0"/>
              <a:t>‹#›</a:t>
            </a:fld>
            <a:endParaRPr lang="en-US" dirty="0"/>
          </a:p>
        </p:txBody>
      </p:sp>
    </p:spTree>
    <p:extLst>
      <p:ext uri="{BB962C8B-B14F-4D97-AF65-F5344CB8AC3E}">
        <p14:creationId xmlns:p14="http://schemas.microsoft.com/office/powerpoint/2010/main" val="4281399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76710B-A8E9-4827-8340-B3DF30AD17B2}" type="datetimeFigureOut">
              <a:rPr lang="en-US" smtClean="0"/>
              <a:t>8/1/2025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8BA3A11-A49E-41AA-9C98-95B7074D92B1}" type="slidenum">
              <a:rPr lang="en-US" smtClean="0"/>
              <a:t>‹#›</a:t>
            </a:fld>
            <a:endParaRPr lang="en-US" dirty="0"/>
          </a:p>
        </p:txBody>
      </p:sp>
    </p:spTree>
    <p:extLst>
      <p:ext uri="{BB962C8B-B14F-4D97-AF65-F5344CB8AC3E}">
        <p14:creationId xmlns:p14="http://schemas.microsoft.com/office/powerpoint/2010/main" val="292205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3F76710B-A8E9-4827-8340-B3DF30AD17B2}" type="datetimeFigureOut">
              <a:rPr lang="en-US" smtClean="0"/>
              <a:t>8/1/2025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8BA3A11-A49E-41AA-9C98-95B7074D92B1}" type="slidenum">
              <a:rPr lang="en-US" smtClean="0"/>
              <a:t>‹#›</a:t>
            </a:fld>
            <a:endParaRPr lang="en-US" dirty="0"/>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86431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3F76710B-A8E9-4827-8340-B3DF30AD17B2}" type="datetimeFigureOut">
              <a:rPr lang="en-US" smtClean="0"/>
              <a:t>8/1/2025</a:t>
            </a:fld>
            <a:endParaRPr lang="en-US" dirty="0"/>
          </a:p>
        </p:txBody>
      </p:sp>
      <p:sp>
        <p:nvSpPr>
          <p:cNvPr id="6" name="Footer Placeholder 5"/>
          <p:cNvSpPr>
            <a:spLocks noGrp="1"/>
          </p:cNvSpPr>
          <p:nvPr>
            <p:ph type="ftr" sz="quarter" idx="11"/>
          </p:nvPr>
        </p:nvSpPr>
        <p:spPr>
          <a:xfrm>
            <a:off x="1437530" y="318641"/>
            <a:ext cx="3251553" cy="320931"/>
          </a:xfrm>
        </p:spPr>
        <p:txBody>
          <a:bodyPr/>
          <a:lstStyle/>
          <a:p>
            <a:endParaRPr lang="en-US" dirty="0"/>
          </a:p>
        </p:txBody>
      </p:sp>
      <p:sp>
        <p:nvSpPr>
          <p:cNvPr id="7" name="Slide Number Placeholder 6"/>
          <p:cNvSpPr>
            <a:spLocks noGrp="1"/>
          </p:cNvSpPr>
          <p:nvPr>
            <p:ph type="sldNum" sz="quarter" idx="12"/>
          </p:nvPr>
        </p:nvSpPr>
        <p:spPr/>
        <p:txBody>
          <a:bodyPr/>
          <a:lstStyle/>
          <a:p>
            <a:fld id="{98BA3A11-A49E-41AA-9C98-95B7074D92B1}" type="slidenum">
              <a:rPr lang="en-US" smtClean="0"/>
              <a:t>‹#›</a:t>
            </a:fld>
            <a:endParaRPr lang="en-US" dirty="0"/>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54336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F76710B-A8E9-4827-8340-B3DF30AD17B2}" type="datetimeFigureOut">
              <a:rPr lang="en-US" smtClean="0"/>
              <a:t>8/1/2025</a:t>
            </a:fld>
            <a:endParaRPr lang="en-US" dirty="0"/>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98BA3A11-A49E-41AA-9C98-95B7074D92B1}" type="slidenum">
              <a:rPr lang="en-US" smtClean="0"/>
              <a:t>‹#›</a:t>
            </a:fld>
            <a:endParaRPr lang="en-US" dirty="0"/>
          </a:p>
        </p:txBody>
      </p:sp>
    </p:spTree>
    <p:extLst>
      <p:ext uri="{BB962C8B-B14F-4D97-AF65-F5344CB8AC3E}">
        <p14:creationId xmlns:p14="http://schemas.microsoft.com/office/powerpoint/2010/main" val="21613198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com.ohio.gov/"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2199" y="802299"/>
            <a:ext cx="5652636" cy="2541431"/>
          </a:xfrm>
        </p:spPr>
        <p:txBody>
          <a:bodyPr>
            <a:normAutofit/>
          </a:bodyPr>
          <a:lstStyle/>
          <a:p>
            <a:r>
              <a:rPr lang="en-US" dirty="0"/>
              <a:t>Gasb 83</a:t>
            </a:r>
          </a:p>
        </p:txBody>
      </p:sp>
      <p:sp>
        <p:nvSpPr>
          <p:cNvPr id="3" name="Subtitle 2"/>
          <p:cNvSpPr>
            <a:spLocks noGrp="1"/>
          </p:cNvSpPr>
          <p:nvPr>
            <p:ph type="subTitle" idx="1"/>
          </p:nvPr>
        </p:nvSpPr>
        <p:spPr>
          <a:xfrm>
            <a:off x="2362199" y="3531205"/>
            <a:ext cx="5652635" cy="977621"/>
          </a:xfrm>
        </p:spPr>
        <p:txBody>
          <a:bodyPr/>
          <a:lstStyle/>
          <a:p>
            <a:r>
              <a:rPr lang="en-US" dirty="0"/>
              <a:t>Certain asset retirement obligations (aro’s)</a:t>
            </a:r>
          </a:p>
        </p:txBody>
      </p:sp>
      <p:pic>
        <p:nvPicPr>
          <p:cNvPr id="4" name="Picture 4" descr="OHIOGFOA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7162800" y="5410200"/>
            <a:ext cx="1524000" cy="1009650"/>
          </a:xfrm>
          <a:prstGeom prst="rect">
            <a:avLst/>
          </a:prstGeom>
          <a:noFill/>
        </p:spPr>
      </p:pic>
    </p:spTree>
    <p:extLst>
      <p:ext uri="{BB962C8B-B14F-4D97-AF65-F5344CB8AC3E}">
        <p14:creationId xmlns:p14="http://schemas.microsoft.com/office/powerpoint/2010/main" val="17180977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7B904-7621-40B5-98B6-0C51F33E3142}"/>
              </a:ext>
            </a:extLst>
          </p:cNvPr>
          <p:cNvSpPr>
            <a:spLocks noGrp="1"/>
          </p:cNvSpPr>
          <p:nvPr>
            <p:ph type="title"/>
          </p:nvPr>
        </p:nvSpPr>
        <p:spPr/>
        <p:txBody>
          <a:bodyPr/>
          <a:lstStyle/>
          <a:p>
            <a:r>
              <a:rPr lang="en-US" dirty="0"/>
              <a:t>Initial Measurement</a:t>
            </a:r>
          </a:p>
        </p:txBody>
      </p:sp>
      <p:sp>
        <p:nvSpPr>
          <p:cNvPr id="3" name="Content Placeholder 2">
            <a:extLst>
              <a:ext uri="{FF2B5EF4-FFF2-40B4-BE49-F238E27FC236}">
                <a16:creationId xmlns:a16="http://schemas.microsoft.com/office/drawing/2014/main" id="{A3F35587-26F9-49A7-94B3-9A264E01FD24}"/>
              </a:ext>
            </a:extLst>
          </p:cNvPr>
          <p:cNvSpPr>
            <a:spLocks noGrp="1"/>
          </p:cNvSpPr>
          <p:nvPr>
            <p:ph idx="1"/>
          </p:nvPr>
        </p:nvSpPr>
        <p:spPr/>
        <p:txBody>
          <a:bodyPr>
            <a:normAutofit/>
          </a:bodyPr>
          <a:lstStyle/>
          <a:p>
            <a:r>
              <a:rPr lang="en-US" dirty="0"/>
              <a:t>Based on relevant laws, regulations, contracts, or court judgments.  The legal requirement from laws and regulations should be based on those approved as of the financial reporting date, regardless of their effective dates.</a:t>
            </a:r>
          </a:p>
          <a:p>
            <a:r>
              <a:rPr lang="en-US" dirty="0"/>
              <a:t>Based on best estimate of the </a:t>
            </a:r>
            <a:r>
              <a:rPr lang="en-US" b="1" u="sng" dirty="0"/>
              <a:t>current value</a:t>
            </a:r>
            <a:r>
              <a:rPr lang="en-US" b="1" dirty="0"/>
              <a:t> </a:t>
            </a:r>
            <a:r>
              <a:rPr lang="en-US" dirty="0"/>
              <a:t>of expected outlays to be incurred.</a:t>
            </a:r>
          </a:p>
        </p:txBody>
      </p:sp>
      <p:pic>
        <p:nvPicPr>
          <p:cNvPr id="4" name="Picture 4" descr="OHIOGFOA_logo">
            <a:extLst>
              <a:ext uri="{FF2B5EF4-FFF2-40B4-BE49-F238E27FC236}">
                <a16:creationId xmlns:a16="http://schemas.microsoft.com/office/drawing/2014/main" id="{7B8BBEEA-D93F-4C7B-8C60-7AAB15CDCC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7162800" y="5410200"/>
            <a:ext cx="1524000" cy="1009650"/>
          </a:xfrm>
          <a:prstGeom prst="rect">
            <a:avLst/>
          </a:prstGeom>
          <a:noFill/>
        </p:spPr>
      </p:pic>
    </p:spTree>
    <p:extLst>
      <p:ext uri="{BB962C8B-B14F-4D97-AF65-F5344CB8AC3E}">
        <p14:creationId xmlns:p14="http://schemas.microsoft.com/office/powerpoint/2010/main" val="2708493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Subsequent Measurement</a:t>
            </a:r>
            <a:br>
              <a:rPr lang="en-US" dirty="0"/>
            </a:br>
            <a:r>
              <a:rPr lang="en-US" dirty="0"/>
              <a:t>and Recognition of ARO</a:t>
            </a:r>
          </a:p>
        </p:txBody>
      </p:sp>
      <p:sp>
        <p:nvSpPr>
          <p:cNvPr id="3" name="Content Placeholder 2"/>
          <p:cNvSpPr>
            <a:spLocks noGrp="1"/>
          </p:cNvSpPr>
          <p:nvPr>
            <p:ph idx="1"/>
          </p:nvPr>
        </p:nvSpPr>
        <p:spPr/>
        <p:txBody>
          <a:bodyPr>
            <a:normAutofit/>
          </a:bodyPr>
          <a:lstStyle/>
          <a:p>
            <a:r>
              <a:rPr lang="en-US" dirty="0"/>
              <a:t>At least annually adjust the current value for the effects of inflation or deflation</a:t>
            </a:r>
          </a:p>
          <a:p>
            <a:r>
              <a:rPr lang="en-US" dirty="0"/>
              <a:t>Should also at least annually evaluate all relevant factors to determine whether the effect of one or more factors is expected to </a:t>
            </a:r>
            <a:r>
              <a:rPr lang="en-US" b="1" dirty="0"/>
              <a:t>significantly</a:t>
            </a:r>
            <a:r>
              <a:rPr lang="en-US" dirty="0"/>
              <a:t> increase or decrease estimated outlay, and if significant, remeasure ARO.</a:t>
            </a:r>
          </a:p>
        </p:txBody>
      </p:sp>
      <p:pic>
        <p:nvPicPr>
          <p:cNvPr id="4" name="Picture 4" descr="OHIOGFOA_logo">
            <a:extLst>
              <a:ext uri="{FF2B5EF4-FFF2-40B4-BE49-F238E27FC236}">
                <a16:creationId xmlns:a16="http://schemas.microsoft.com/office/drawing/2014/main" id="{AB947C03-E549-4DB4-8DAB-77E24695D8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7162800" y="5410200"/>
            <a:ext cx="1524000" cy="1009650"/>
          </a:xfrm>
          <a:prstGeom prst="rect">
            <a:avLst/>
          </a:prstGeom>
          <a:noFill/>
        </p:spPr>
      </p:pic>
    </p:spTree>
    <p:extLst>
      <p:ext uri="{BB962C8B-B14F-4D97-AF65-F5344CB8AC3E}">
        <p14:creationId xmlns:p14="http://schemas.microsoft.com/office/powerpoint/2010/main" val="450409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Subsequent Measurement</a:t>
            </a:r>
            <a:br>
              <a:rPr lang="en-US" dirty="0"/>
            </a:br>
            <a:r>
              <a:rPr lang="en-US" dirty="0"/>
              <a:t>and Recognition of DOOR</a:t>
            </a:r>
          </a:p>
        </p:txBody>
      </p:sp>
      <p:sp>
        <p:nvSpPr>
          <p:cNvPr id="3" name="Content Placeholder 2"/>
          <p:cNvSpPr>
            <a:spLocks noGrp="1"/>
          </p:cNvSpPr>
          <p:nvPr>
            <p:ph idx="1"/>
          </p:nvPr>
        </p:nvSpPr>
        <p:spPr/>
        <p:txBody>
          <a:bodyPr/>
          <a:lstStyle/>
          <a:p>
            <a:r>
              <a:rPr lang="en-US" dirty="0"/>
              <a:t>Reduce as an expense in a systematic and rational manner over a period of time, in one of the following ways:</a:t>
            </a:r>
          </a:p>
          <a:p>
            <a:pPr>
              <a:buFontTx/>
              <a:buChar char="-"/>
            </a:pPr>
            <a:r>
              <a:rPr lang="en-US" dirty="0"/>
              <a:t>Estimated useful life of the capital asset, or</a:t>
            </a:r>
          </a:p>
          <a:p>
            <a:pPr>
              <a:buFontTx/>
              <a:buChar char="-"/>
            </a:pPr>
            <a:r>
              <a:rPr lang="en-US" dirty="0"/>
              <a:t>Remaining estimated useful life of the capital asset.</a:t>
            </a:r>
          </a:p>
        </p:txBody>
      </p:sp>
      <p:pic>
        <p:nvPicPr>
          <p:cNvPr id="4" name="Picture 4" descr="OHIOGFOA_logo">
            <a:extLst>
              <a:ext uri="{FF2B5EF4-FFF2-40B4-BE49-F238E27FC236}">
                <a16:creationId xmlns:a16="http://schemas.microsoft.com/office/drawing/2014/main" id="{AB947C03-E549-4DB4-8DAB-77E24695D8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7162800" y="5410200"/>
            <a:ext cx="1524000" cy="1009650"/>
          </a:xfrm>
          <a:prstGeom prst="rect">
            <a:avLst/>
          </a:prstGeom>
          <a:noFill/>
        </p:spPr>
      </p:pic>
    </p:spTree>
    <p:extLst>
      <p:ext uri="{BB962C8B-B14F-4D97-AF65-F5344CB8AC3E}">
        <p14:creationId xmlns:p14="http://schemas.microsoft.com/office/powerpoint/2010/main" val="3156486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Funds</a:t>
            </a:r>
          </a:p>
        </p:txBody>
      </p:sp>
      <p:sp>
        <p:nvSpPr>
          <p:cNvPr id="3" name="Content Placeholder 2"/>
          <p:cNvSpPr>
            <a:spLocks noGrp="1"/>
          </p:cNvSpPr>
          <p:nvPr>
            <p:ph idx="1"/>
          </p:nvPr>
        </p:nvSpPr>
        <p:spPr/>
        <p:txBody>
          <a:bodyPr/>
          <a:lstStyle/>
          <a:p>
            <a:pPr marL="0" indent="0">
              <a:buNone/>
            </a:pPr>
            <a:r>
              <a:rPr lang="en-US" dirty="0"/>
              <a:t>Liabilities and expenditures should be recognized for goods and services used for asset retirement activities upon the receipt of those goods and services, to the extent that the amounts are normally expected to be liquidated with expendable available financial resources (i.e. due and payable).</a:t>
            </a:r>
          </a:p>
          <a:p>
            <a:endParaRPr lang="en-US" dirty="0"/>
          </a:p>
        </p:txBody>
      </p:sp>
      <p:pic>
        <p:nvPicPr>
          <p:cNvPr id="4" name="Picture 4" descr="OHIOGFOA_logo">
            <a:extLst>
              <a:ext uri="{FF2B5EF4-FFF2-40B4-BE49-F238E27FC236}">
                <a16:creationId xmlns:a16="http://schemas.microsoft.com/office/drawing/2014/main" id="{205B1034-0D4F-4957-BFCB-A2FF1B707D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7162800" y="5410200"/>
            <a:ext cx="1524000" cy="1009650"/>
          </a:xfrm>
          <a:prstGeom prst="rect">
            <a:avLst/>
          </a:prstGeom>
          <a:noFill/>
        </p:spPr>
      </p:pic>
    </p:spTree>
    <p:extLst>
      <p:ext uri="{BB962C8B-B14F-4D97-AF65-F5344CB8AC3E}">
        <p14:creationId xmlns:p14="http://schemas.microsoft.com/office/powerpoint/2010/main" val="4060074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 Disclosures</a:t>
            </a:r>
          </a:p>
        </p:txBody>
      </p:sp>
      <p:sp>
        <p:nvSpPr>
          <p:cNvPr id="3" name="Content Placeholder 2"/>
          <p:cNvSpPr>
            <a:spLocks noGrp="1"/>
          </p:cNvSpPr>
          <p:nvPr>
            <p:ph idx="1"/>
          </p:nvPr>
        </p:nvSpPr>
        <p:spPr/>
        <p:txBody>
          <a:bodyPr>
            <a:normAutofit/>
          </a:bodyPr>
          <a:lstStyle/>
          <a:p>
            <a:r>
              <a:rPr lang="en-US" dirty="0"/>
              <a:t>General description of the ARO and associated tangible capital assets, as well as the source of the ARO</a:t>
            </a:r>
          </a:p>
          <a:p>
            <a:r>
              <a:rPr lang="en-US" dirty="0"/>
              <a:t>Methods and assumptions used to measure the ARO</a:t>
            </a:r>
          </a:p>
          <a:p>
            <a:r>
              <a:rPr lang="en-US" dirty="0"/>
              <a:t>Estimated remaining useful life of the associated tangible capital asset.</a:t>
            </a:r>
          </a:p>
        </p:txBody>
      </p:sp>
      <p:pic>
        <p:nvPicPr>
          <p:cNvPr id="4" name="Picture 4" descr="OHIOGFOA_logo">
            <a:extLst>
              <a:ext uri="{FF2B5EF4-FFF2-40B4-BE49-F238E27FC236}">
                <a16:creationId xmlns:a16="http://schemas.microsoft.com/office/drawing/2014/main" id="{E67D926B-274F-4855-914B-DA871D0ABDF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7162800" y="5410200"/>
            <a:ext cx="1524000" cy="1009650"/>
          </a:xfrm>
          <a:prstGeom prst="rect">
            <a:avLst/>
          </a:prstGeom>
          <a:noFill/>
        </p:spPr>
      </p:pic>
    </p:spTree>
    <p:extLst>
      <p:ext uri="{BB962C8B-B14F-4D97-AF65-F5344CB8AC3E}">
        <p14:creationId xmlns:p14="http://schemas.microsoft.com/office/powerpoint/2010/main" val="26039629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8BBE6-8014-45B9-9EE3-66F5818DC132}"/>
              </a:ext>
            </a:extLst>
          </p:cNvPr>
          <p:cNvSpPr>
            <a:spLocks noGrp="1"/>
          </p:cNvSpPr>
          <p:nvPr>
            <p:ph type="title"/>
          </p:nvPr>
        </p:nvSpPr>
        <p:spPr/>
        <p:txBody>
          <a:bodyPr/>
          <a:lstStyle/>
          <a:p>
            <a:r>
              <a:rPr lang="en-US" dirty="0"/>
              <a:t>Note Disclosures</a:t>
            </a:r>
          </a:p>
        </p:txBody>
      </p:sp>
      <p:sp>
        <p:nvSpPr>
          <p:cNvPr id="3" name="Content Placeholder 2">
            <a:extLst>
              <a:ext uri="{FF2B5EF4-FFF2-40B4-BE49-F238E27FC236}">
                <a16:creationId xmlns:a16="http://schemas.microsoft.com/office/drawing/2014/main" id="{F25F67FB-A194-4C51-A920-D83D953433D8}"/>
              </a:ext>
            </a:extLst>
          </p:cNvPr>
          <p:cNvSpPr>
            <a:spLocks noGrp="1"/>
          </p:cNvSpPr>
          <p:nvPr>
            <p:ph idx="1"/>
          </p:nvPr>
        </p:nvSpPr>
        <p:spPr/>
        <p:txBody>
          <a:bodyPr>
            <a:normAutofit/>
          </a:bodyPr>
          <a:lstStyle/>
          <a:p>
            <a:r>
              <a:rPr lang="en-US" dirty="0"/>
              <a:t>How any legally required funding and assurance provisions associated with the ARO are being met</a:t>
            </a:r>
          </a:p>
          <a:p>
            <a:r>
              <a:rPr lang="en-US" dirty="0"/>
              <a:t>The amount of assets restricted for payment of the liabilities, if applicable, if not separately displayed in the financial statements.</a:t>
            </a:r>
          </a:p>
          <a:p>
            <a:r>
              <a:rPr lang="en-US" dirty="0"/>
              <a:t>AROs incurred but not recognized because it is not reasonably estimable.</a:t>
            </a:r>
          </a:p>
        </p:txBody>
      </p:sp>
      <p:pic>
        <p:nvPicPr>
          <p:cNvPr id="4" name="Picture 4" descr="OHIOGFOA_logo">
            <a:extLst>
              <a:ext uri="{FF2B5EF4-FFF2-40B4-BE49-F238E27FC236}">
                <a16:creationId xmlns:a16="http://schemas.microsoft.com/office/drawing/2014/main" id="{205B1034-0D4F-4957-BFCB-A2FF1B707D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7162800" y="5410200"/>
            <a:ext cx="1524000" cy="1009650"/>
          </a:xfrm>
          <a:prstGeom prst="rect">
            <a:avLst/>
          </a:prstGeom>
          <a:noFill/>
        </p:spPr>
      </p:pic>
    </p:spTree>
    <p:extLst>
      <p:ext uri="{BB962C8B-B14F-4D97-AF65-F5344CB8AC3E}">
        <p14:creationId xmlns:p14="http://schemas.microsoft.com/office/powerpoint/2010/main" val="14268033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Underground storage tanks</a:t>
            </a:r>
          </a:p>
        </p:txBody>
      </p:sp>
      <p:sp>
        <p:nvSpPr>
          <p:cNvPr id="3" name="Content Placeholder 2"/>
          <p:cNvSpPr>
            <a:spLocks noGrp="1"/>
          </p:cNvSpPr>
          <p:nvPr>
            <p:ph idx="1"/>
          </p:nvPr>
        </p:nvSpPr>
        <p:spPr/>
        <p:txBody>
          <a:bodyPr/>
          <a:lstStyle/>
          <a:p>
            <a:r>
              <a:rPr lang="en-US" dirty="0"/>
              <a:t>Ohio Department of Commerce</a:t>
            </a:r>
          </a:p>
          <a:p>
            <a:r>
              <a:rPr lang="en-US" dirty="0">
                <a:hlinkClick r:id="rId3"/>
              </a:rPr>
              <a:t>www.com.ohio.gov</a:t>
            </a:r>
            <a:endParaRPr lang="en-US" dirty="0"/>
          </a:p>
          <a:p>
            <a:r>
              <a:rPr lang="en-US" dirty="0"/>
              <a:t>Look Up &amp; Locate/Look Up a Licensee/List of Active USTs</a:t>
            </a:r>
          </a:p>
        </p:txBody>
      </p:sp>
      <p:pic>
        <p:nvPicPr>
          <p:cNvPr id="4" name="Picture 4" descr="OHIOGFOA_logo">
            <a:extLst>
              <a:ext uri="{FF2B5EF4-FFF2-40B4-BE49-F238E27FC236}">
                <a16:creationId xmlns:a16="http://schemas.microsoft.com/office/drawing/2014/main" id="{205B1034-0D4F-4957-BFCB-A2FF1B707D2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a:xfrm>
            <a:off x="7162800" y="5410200"/>
            <a:ext cx="1524000" cy="1009650"/>
          </a:xfrm>
          <a:prstGeom prst="rect">
            <a:avLst/>
          </a:prstGeom>
          <a:noFill/>
        </p:spPr>
      </p:pic>
    </p:spTree>
    <p:extLst>
      <p:ext uri="{BB962C8B-B14F-4D97-AF65-F5344CB8AC3E}">
        <p14:creationId xmlns:p14="http://schemas.microsoft.com/office/powerpoint/2010/main" val="33318655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Sewer-related assets</a:t>
            </a:r>
          </a:p>
        </p:txBody>
      </p:sp>
      <p:sp>
        <p:nvSpPr>
          <p:cNvPr id="3" name="Content Placeholder 2"/>
          <p:cNvSpPr>
            <a:spLocks noGrp="1"/>
          </p:cNvSpPr>
          <p:nvPr>
            <p:ph idx="1"/>
          </p:nvPr>
        </p:nvSpPr>
        <p:spPr/>
        <p:txBody>
          <a:bodyPr/>
          <a:lstStyle/>
          <a:p>
            <a:r>
              <a:rPr lang="en-US" dirty="0"/>
              <a:t>EPA has a required decommissioning process.</a:t>
            </a:r>
          </a:p>
          <a:p>
            <a:r>
              <a:rPr lang="en-US" dirty="0"/>
              <a:t>EPA has a process for determining something as hazardous waste and local governments are made aware of this.</a:t>
            </a:r>
          </a:p>
          <a:p>
            <a:r>
              <a:rPr lang="en-US" dirty="0"/>
              <a:t>Examples: Sewage treatment facilities, pump stations, etc.</a:t>
            </a:r>
          </a:p>
        </p:txBody>
      </p:sp>
      <p:pic>
        <p:nvPicPr>
          <p:cNvPr id="4" name="Picture 4" descr="OHIOGFOA_logo">
            <a:extLst>
              <a:ext uri="{FF2B5EF4-FFF2-40B4-BE49-F238E27FC236}">
                <a16:creationId xmlns:a16="http://schemas.microsoft.com/office/drawing/2014/main" id="{205B1034-0D4F-4957-BFCB-A2FF1B707D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7162800" y="5410200"/>
            <a:ext cx="1524000" cy="1009650"/>
          </a:xfrm>
          <a:prstGeom prst="rect">
            <a:avLst/>
          </a:prstGeom>
          <a:noFill/>
        </p:spPr>
      </p:pic>
    </p:spTree>
    <p:extLst>
      <p:ext uri="{BB962C8B-B14F-4D97-AF65-F5344CB8AC3E}">
        <p14:creationId xmlns:p14="http://schemas.microsoft.com/office/powerpoint/2010/main" val="18064601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Sewer-related assets</a:t>
            </a:r>
          </a:p>
        </p:txBody>
      </p:sp>
      <p:sp>
        <p:nvSpPr>
          <p:cNvPr id="3" name="Content Placeholder 2"/>
          <p:cNvSpPr>
            <a:spLocks noGrp="1"/>
          </p:cNvSpPr>
          <p:nvPr>
            <p:ph idx="1"/>
          </p:nvPr>
        </p:nvSpPr>
        <p:spPr/>
        <p:txBody>
          <a:bodyPr>
            <a:noAutofit/>
          </a:bodyPr>
          <a:lstStyle/>
          <a:p>
            <a:r>
              <a:rPr lang="en-US" dirty="0"/>
              <a:t>Step 1:  Review capital asset ledgers for sewer-related assets (i.e. sewage treatment facilities, pump stations, etc).  </a:t>
            </a:r>
          </a:p>
          <a:p>
            <a:r>
              <a:rPr lang="en-US" dirty="0"/>
              <a:t>Step 2:  Identify what the EPA will require once the useful lives of sewer-related capital assets are exhausted. </a:t>
            </a:r>
          </a:p>
          <a:p>
            <a:r>
              <a:rPr lang="en-US" dirty="0"/>
              <a:t>Step 3:  Obtain an estimate of the cost of the EPA requirements identified in Step 2.  </a:t>
            </a:r>
          </a:p>
        </p:txBody>
      </p:sp>
      <p:pic>
        <p:nvPicPr>
          <p:cNvPr id="4" name="Picture 4" descr="OHIOGFOA_logo">
            <a:extLst>
              <a:ext uri="{FF2B5EF4-FFF2-40B4-BE49-F238E27FC236}">
                <a16:creationId xmlns:a16="http://schemas.microsoft.com/office/drawing/2014/main" id="{205B1034-0D4F-4957-BFCB-A2FF1B707D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7162800" y="5410200"/>
            <a:ext cx="1524000" cy="1009650"/>
          </a:xfrm>
          <a:prstGeom prst="rect">
            <a:avLst/>
          </a:prstGeom>
          <a:noFill/>
        </p:spPr>
      </p:pic>
    </p:spTree>
    <p:extLst>
      <p:ext uri="{BB962C8B-B14F-4D97-AF65-F5344CB8AC3E}">
        <p14:creationId xmlns:p14="http://schemas.microsoft.com/office/powerpoint/2010/main" val="27737377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Sewer-related assets</a:t>
            </a:r>
          </a:p>
        </p:txBody>
      </p:sp>
      <p:sp>
        <p:nvSpPr>
          <p:cNvPr id="3" name="Content Placeholder 2"/>
          <p:cNvSpPr>
            <a:spLocks noGrp="1"/>
          </p:cNvSpPr>
          <p:nvPr>
            <p:ph idx="1"/>
          </p:nvPr>
        </p:nvSpPr>
        <p:spPr/>
        <p:txBody>
          <a:bodyPr>
            <a:noAutofit/>
          </a:bodyPr>
          <a:lstStyle/>
          <a:p>
            <a:pPr lvl="0"/>
            <a:r>
              <a:rPr lang="en-US" dirty="0"/>
              <a:t>Option 1: If the engineer is knowledgeable about what the EPA would require, and the local government is comfortable with the estimate, this ARO can be booked and appropriate note disclosure made for the ARO.</a:t>
            </a:r>
          </a:p>
          <a:p>
            <a:pPr lvl="0"/>
            <a:r>
              <a:rPr lang="en-US" dirty="0"/>
              <a:t>Option 2: If the engineer was able to estimate what they know will need addressed, but viewed other items as not reasonably estimable, that is also acceptable.  ARO note disclosures will need to be made for those items that have been estimated, and disclosure will also be needed for those items not reasonably estimable.</a:t>
            </a:r>
          </a:p>
        </p:txBody>
      </p:sp>
      <p:pic>
        <p:nvPicPr>
          <p:cNvPr id="4" name="Picture 4" descr="OHIOGFOA_logo">
            <a:extLst>
              <a:ext uri="{FF2B5EF4-FFF2-40B4-BE49-F238E27FC236}">
                <a16:creationId xmlns:a16="http://schemas.microsoft.com/office/drawing/2014/main" id="{205B1034-0D4F-4957-BFCB-A2FF1B707D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7162800" y="5410200"/>
            <a:ext cx="1524000" cy="1009650"/>
          </a:xfrm>
          <a:prstGeom prst="rect">
            <a:avLst/>
          </a:prstGeom>
          <a:noFill/>
        </p:spPr>
      </p:pic>
    </p:spTree>
    <p:extLst>
      <p:ext uri="{BB962C8B-B14F-4D97-AF65-F5344CB8AC3E}">
        <p14:creationId xmlns:p14="http://schemas.microsoft.com/office/powerpoint/2010/main" val="424018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a:t>
            </a:r>
          </a:p>
        </p:txBody>
      </p:sp>
      <p:sp>
        <p:nvSpPr>
          <p:cNvPr id="3" name="Content Placeholder 2"/>
          <p:cNvSpPr>
            <a:spLocks noGrp="1"/>
          </p:cNvSpPr>
          <p:nvPr>
            <p:ph idx="1"/>
          </p:nvPr>
        </p:nvSpPr>
        <p:spPr/>
        <p:txBody>
          <a:bodyPr/>
          <a:lstStyle/>
          <a:p>
            <a:r>
              <a:rPr lang="en-US" dirty="0"/>
              <a:t>An Asset Retirement Obligation (ARO) is a legally enforceable liability associated with the retirement of a tangible capital asset.  </a:t>
            </a:r>
          </a:p>
          <a:p>
            <a:r>
              <a:rPr lang="en-US" dirty="0"/>
              <a:t>The retirement of a tangible capital asset encompasses its sale, abandonment, recycling, or disposal in some other manner; however, it does not encompass the temporary idling of a capital asset.</a:t>
            </a:r>
          </a:p>
        </p:txBody>
      </p:sp>
      <p:pic>
        <p:nvPicPr>
          <p:cNvPr id="5" name="Picture 4" descr="OHIOGFOA_logo">
            <a:extLst>
              <a:ext uri="{FF2B5EF4-FFF2-40B4-BE49-F238E27FC236}">
                <a16:creationId xmlns:a16="http://schemas.microsoft.com/office/drawing/2014/main" id="{A601B47E-9214-47E2-BA98-8C24AD25C9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7162800" y="5410200"/>
            <a:ext cx="1524000" cy="1009650"/>
          </a:xfrm>
          <a:prstGeom prst="rect">
            <a:avLst/>
          </a:prstGeom>
          <a:noFill/>
        </p:spPr>
      </p:pic>
    </p:spTree>
    <p:extLst>
      <p:ext uri="{BB962C8B-B14F-4D97-AF65-F5344CB8AC3E}">
        <p14:creationId xmlns:p14="http://schemas.microsoft.com/office/powerpoint/2010/main" val="35085015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Sewer-related assets</a:t>
            </a:r>
          </a:p>
        </p:txBody>
      </p:sp>
      <p:sp>
        <p:nvSpPr>
          <p:cNvPr id="3" name="Content Placeholder 2"/>
          <p:cNvSpPr>
            <a:spLocks noGrp="1"/>
          </p:cNvSpPr>
          <p:nvPr>
            <p:ph idx="1"/>
          </p:nvPr>
        </p:nvSpPr>
        <p:spPr/>
        <p:txBody>
          <a:bodyPr/>
          <a:lstStyle/>
          <a:p>
            <a:r>
              <a:rPr lang="en-US" dirty="0"/>
              <a:t>Option 3: If the engineer is not able to provide an estimate, this is also acceptable, as, at this time, there can be significant uncertainty as to what the EPA will require.  Also, if there is an estimate from the engineer, but the local government/engineer feels there is significant uncertainty with that estimate, it can also be considered not reasonably estimable.  ARO note disclosures will still be needed including the indication that amounts are not reasonably estimable.</a:t>
            </a:r>
          </a:p>
          <a:p>
            <a:endParaRPr lang="en-US" dirty="0"/>
          </a:p>
        </p:txBody>
      </p:sp>
      <p:pic>
        <p:nvPicPr>
          <p:cNvPr id="4" name="Picture 4" descr="OHIOGFOA_logo">
            <a:extLst>
              <a:ext uri="{FF2B5EF4-FFF2-40B4-BE49-F238E27FC236}">
                <a16:creationId xmlns:a16="http://schemas.microsoft.com/office/drawing/2014/main" id="{205B1034-0D4F-4957-BFCB-A2FF1B707D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7162800" y="5410200"/>
            <a:ext cx="1524000" cy="1009650"/>
          </a:xfrm>
          <a:prstGeom prst="rect">
            <a:avLst/>
          </a:prstGeom>
          <a:noFill/>
        </p:spPr>
      </p:pic>
    </p:spTree>
    <p:extLst>
      <p:ext uri="{BB962C8B-B14F-4D97-AF65-F5344CB8AC3E}">
        <p14:creationId xmlns:p14="http://schemas.microsoft.com/office/powerpoint/2010/main" val="14564340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Audit considerations</a:t>
            </a:r>
          </a:p>
        </p:txBody>
      </p:sp>
      <p:sp>
        <p:nvSpPr>
          <p:cNvPr id="3" name="Content Placeholder 2"/>
          <p:cNvSpPr>
            <a:spLocks noGrp="1"/>
          </p:cNvSpPr>
          <p:nvPr>
            <p:ph idx="1"/>
          </p:nvPr>
        </p:nvSpPr>
        <p:spPr/>
        <p:txBody>
          <a:bodyPr/>
          <a:lstStyle/>
          <a:p>
            <a:r>
              <a:rPr lang="en-US" dirty="0"/>
              <a:t>Document, Document, Document</a:t>
            </a:r>
          </a:p>
          <a:p>
            <a:r>
              <a:rPr lang="en-US" dirty="0"/>
              <a:t>Obtain legal opinions</a:t>
            </a:r>
          </a:p>
          <a:p>
            <a:r>
              <a:rPr lang="en-US" dirty="0"/>
              <a:t>Consider materiality</a:t>
            </a:r>
          </a:p>
        </p:txBody>
      </p:sp>
      <p:pic>
        <p:nvPicPr>
          <p:cNvPr id="4" name="Picture 4" descr="OHIOGFOA_logo">
            <a:extLst>
              <a:ext uri="{FF2B5EF4-FFF2-40B4-BE49-F238E27FC236}">
                <a16:creationId xmlns:a16="http://schemas.microsoft.com/office/drawing/2014/main" id="{205B1034-0D4F-4957-BFCB-A2FF1B707D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7162800" y="5410200"/>
            <a:ext cx="1524000" cy="1009650"/>
          </a:xfrm>
          <a:prstGeom prst="rect">
            <a:avLst/>
          </a:prstGeom>
          <a:noFill/>
        </p:spPr>
      </p:pic>
    </p:spTree>
    <p:extLst>
      <p:ext uri="{BB962C8B-B14F-4D97-AF65-F5344CB8AC3E}">
        <p14:creationId xmlns:p14="http://schemas.microsoft.com/office/powerpoint/2010/main" val="29987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38755-BA9E-5B08-851B-35E003FAA834}"/>
              </a:ext>
            </a:extLst>
          </p:cNvPr>
          <p:cNvSpPr>
            <a:spLocks noGrp="1"/>
          </p:cNvSpPr>
          <p:nvPr>
            <p:ph type="title"/>
          </p:nvPr>
        </p:nvSpPr>
        <p:spPr/>
        <p:txBody>
          <a:bodyPr/>
          <a:lstStyle/>
          <a:p>
            <a:r>
              <a:rPr lang="en-US" dirty="0"/>
              <a:t>Liability considerations</a:t>
            </a:r>
          </a:p>
        </p:txBody>
      </p:sp>
      <p:sp>
        <p:nvSpPr>
          <p:cNvPr id="3" name="Content Placeholder 2">
            <a:extLst>
              <a:ext uri="{FF2B5EF4-FFF2-40B4-BE49-F238E27FC236}">
                <a16:creationId xmlns:a16="http://schemas.microsoft.com/office/drawing/2014/main" id="{B4EE733B-DBB0-E7C5-171B-6700C44F8307}"/>
              </a:ext>
            </a:extLst>
          </p:cNvPr>
          <p:cNvSpPr>
            <a:spLocks noGrp="1"/>
          </p:cNvSpPr>
          <p:nvPr>
            <p:ph idx="1"/>
          </p:nvPr>
        </p:nvSpPr>
        <p:spPr/>
        <p:txBody>
          <a:bodyPr/>
          <a:lstStyle/>
          <a:p>
            <a:r>
              <a:rPr lang="en-US" b="1" dirty="0"/>
              <a:t>Retirement</a:t>
            </a:r>
            <a:r>
              <a:rPr lang="en-US" dirty="0"/>
              <a:t> of a tangible capital asset</a:t>
            </a:r>
          </a:p>
          <a:p>
            <a:r>
              <a:rPr lang="en-US" b="1" dirty="0"/>
              <a:t>Disposal</a:t>
            </a:r>
            <a:r>
              <a:rPr lang="en-US" dirty="0"/>
              <a:t> of a replaced part that is a component of a tangible capital asset</a:t>
            </a:r>
          </a:p>
          <a:p>
            <a:r>
              <a:rPr lang="en-US" b="1" dirty="0"/>
              <a:t>Environmental remediation </a:t>
            </a:r>
            <a:r>
              <a:rPr lang="en-US" dirty="0"/>
              <a:t>associated with the retirement of a tangible capital asset</a:t>
            </a:r>
          </a:p>
        </p:txBody>
      </p:sp>
    </p:spTree>
    <p:extLst>
      <p:ext uri="{BB962C8B-B14F-4D97-AF65-F5344CB8AC3E}">
        <p14:creationId xmlns:p14="http://schemas.microsoft.com/office/powerpoint/2010/main" val="3621652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includes</a:t>
            </a:r>
          </a:p>
        </p:txBody>
      </p:sp>
      <p:sp>
        <p:nvSpPr>
          <p:cNvPr id="3" name="Content Placeholder 2"/>
          <p:cNvSpPr>
            <a:spLocks noGrp="1"/>
          </p:cNvSpPr>
          <p:nvPr>
            <p:ph idx="1"/>
          </p:nvPr>
        </p:nvSpPr>
        <p:spPr/>
        <p:txBody>
          <a:bodyPr>
            <a:normAutofit/>
          </a:bodyPr>
          <a:lstStyle/>
          <a:p>
            <a:r>
              <a:rPr lang="en-US" dirty="0"/>
              <a:t>Decommissioning of nuclear reactors</a:t>
            </a:r>
          </a:p>
          <a:p>
            <a:r>
              <a:rPr lang="en-US" dirty="0"/>
              <a:t>Remove and disposal of wind turbines</a:t>
            </a:r>
          </a:p>
          <a:p>
            <a:r>
              <a:rPr lang="en-US" dirty="0"/>
              <a:t>Dismantling and remove of sewage treatment plants</a:t>
            </a:r>
          </a:p>
          <a:p>
            <a:r>
              <a:rPr lang="en-US" dirty="0"/>
              <a:t>Removal and disposal of x-ray machines</a:t>
            </a:r>
          </a:p>
          <a:p>
            <a:r>
              <a:rPr lang="en-US" dirty="0"/>
              <a:t>Asset retirement obligations (ARO’s) arising from contracts or court judgments.</a:t>
            </a:r>
          </a:p>
          <a:p>
            <a:r>
              <a:rPr lang="en-US" dirty="0"/>
              <a:t>Underground Storage Tanks</a:t>
            </a:r>
          </a:p>
        </p:txBody>
      </p:sp>
      <p:pic>
        <p:nvPicPr>
          <p:cNvPr id="5" name="Picture 4" descr="OHIOGFOA_logo">
            <a:extLst>
              <a:ext uri="{FF2B5EF4-FFF2-40B4-BE49-F238E27FC236}">
                <a16:creationId xmlns:a16="http://schemas.microsoft.com/office/drawing/2014/main" id="{A601B47E-9214-47E2-BA98-8C24AD25C9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7162800" y="5410200"/>
            <a:ext cx="1524000" cy="1009650"/>
          </a:xfrm>
          <a:prstGeom prst="rect">
            <a:avLst/>
          </a:prstGeom>
          <a:noFill/>
        </p:spPr>
      </p:pic>
    </p:spTree>
    <p:extLst>
      <p:ext uri="{BB962C8B-B14F-4D97-AF65-F5344CB8AC3E}">
        <p14:creationId xmlns:p14="http://schemas.microsoft.com/office/powerpoint/2010/main" val="222588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Excludes</a:t>
            </a:r>
          </a:p>
        </p:txBody>
      </p:sp>
      <p:sp>
        <p:nvSpPr>
          <p:cNvPr id="3" name="Content Placeholder 2"/>
          <p:cNvSpPr>
            <a:spLocks noGrp="1"/>
          </p:cNvSpPr>
          <p:nvPr>
            <p:ph idx="1"/>
          </p:nvPr>
        </p:nvSpPr>
        <p:spPr/>
        <p:txBody>
          <a:bodyPr/>
          <a:lstStyle/>
          <a:p>
            <a:r>
              <a:rPr lang="en-US" dirty="0"/>
              <a:t>Obligations that arise from selling or otherwise disposing of a tangible capital asset</a:t>
            </a:r>
          </a:p>
          <a:p>
            <a:r>
              <a:rPr lang="en-US" dirty="0"/>
              <a:t>Obligations that arise from preparing an asset for alternative use.</a:t>
            </a:r>
          </a:p>
          <a:p>
            <a:r>
              <a:rPr lang="en-US" dirty="0"/>
              <a:t>Pollution remediation obligations (GASB 49)</a:t>
            </a:r>
          </a:p>
          <a:p>
            <a:r>
              <a:rPr lang="en-US" dirty="0"/>
              <a:t>Obligations associated with maintenance</a:t>
            </a:r>
          </a:p>
          <a:p>
            <a:r>
              <a:rPr lang="en-US" dirty="0"/>
              <a:t>Landfill closure/postclosure care (GASB 18)</a:t>
            </a:r>
          </a:p>
        </p:txBody>
      </p:sp>
      <p:pic>
        <p:nvPicPr>
          <p:cNvPr id="5" name="Picture 4" descr="OHIOGFOA_logo">
            <a:extLst>
              <a:ext uri="{FF2B5EF4-FFF2-40B4-BE49-F238E27FC236}">
                <a16:creationId xmlns:a16="http://schemas.microsoft.com/office/drawing/2014/main" id="{A601B47E-9214-47E2-BA98-8C24AD25C9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7162800" y="5410200"/>
            <a:ext cx="1524000" cy="1009650"/>
          </a:xfrm>
          <a:prstGeom prst="rect">
            <a:avLst/>
          </a:prstGeom>
          <a:noFill/>
        </p:spPr>
      </p:pic>
    </p:spTree>
    <p:extLst>
      <p:ext uri="{BB962C8B-B14F-4D97-AF65-F5344CB8AC3E}">
        <p14:creationId xmlns:p14="http://schemas.microsoft.com/office/powerpoint/2010/main" val="1179862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03DBA-DE0C-412F-B0B5-E4EE7718E353}"/>
              </a:ext>
            </a:extLst>
          </p:cNvPr>
          <p:cNvSpPr>
            <a:spLocks noGrp="1"/>
          </p:cNvSpPr>
          <p:nvPr>
            <p:ph type="title"/>
          </p:nvPr>
        </p:nvSpPr>
        <p:spPr/>
        <p:txBody>
          <a:bodyPr>
            <a:normAutofit/>
          </a:bodyPr>
          <a:lstStyle/>
          <a:p>
            <a:r>
              <a:rPr lang="en-US" dirty="0"/>
              <a:t>Liability Recognition</a:t>
            </a:r>
          </a:p>
        </p:txBody>
      </p:sp>
      <p:sp>
        <p:nvSpPr>
          <p:cNvPr id="3" name="Content Placeholder 2">
            <a:extLst>
              <a:ext uri="{FF2B5EF4-FFF2-40B4-BE49-F238E27FC236}">
                <a16:creationId xmlns:a16="http://schemas.microsoft.com/office/drawing/2014/main" id="{24945AFA-CE53-4EE5-9D6F-A3FE093ABA31}"/>
              </a:ext>
            </a:extLst>
          </p:cNvPr>
          <p:cNvSpPr>
            <a:spLocks noGrp="1"/>
          </p:cNvSpPr>
          <p:nvPr>
            <p:ph idx="1"/>
          </p:nvPr>
        </p:nvSpPr>
        <p:spPr/>
        <p:txBody>
          <a:bodyPr/>
          <a:lstStyle/>
          <a:p>
            <a:r>
              <a:rPr lang="en-US" dirty="0"/>
              <a:t>When </a:t>
            </a:r>
            <a:r>
              <a:rPr lang="en-US" b="1" u="sng" dirty="0"/>
              <a:t>both</a:t>
            </a:r>
            <a:r>
              <a:rPr lang="en-US" dirty="0"/>
              <a:t> incurred and reasonable estimable.  </a:t>
            </a:r>
          </a:p>
          <a:p>
            <a:r>
              <a:rPr lang="en-US" dirty="0"/>
              <a:t>Incurrence of a liability is manifested by the occurrence of </a:t>
            </a:r>
            <a:r>
              <a:rPr lang="en-US" b="1" u="sng" dirty="0"/>
              <a:t>both</a:t>
            </a:r>
            <a:r>
              <a:rPr lang="en-US" dirty="0"/>
              <a:t> an </a:t>
            </a:r>
            <a:r>
              <a:rPr lang="en-US" u="sng" dirty="0"/>
              <a:t>external</a:t>
            </a:r>
            <a:r>
              <a:rPr lang="en-US" dirty="0"/>
              <a:t> obligating event and an </a:t>
            </a:r>
            <a:r>
              <a:rPr lang="en-US" u="sng" dirty="0"/>
              <a:t>internal</a:t>
            </a:r>
            <a:r>
              <a:rPr lang="en-US" dirty="0"/>
              <a:t> obligating event resulting from normal operations.</a:t>
            </a:r>
          </a:p>
        </p:txBody>
      </p:sp>
      <p:pic>
        <p:nvPicPr>
          <p:cNvPr id="4" name="Picture 4" descr="OHIOGFOA_logo">
            <a:extLst>
              <a:ext uri="{FF2B5EF4-FFF2-40B4-BE49-F238E27FC236}">
                <a16:creationId xmlns:a16="http://schemas.microsoft.com/office/drawing/2014/main" id="{7671C4CC-102D-4C37-803B-2EABF8AD09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7162800" y="5410200"/>
            <a:ext cx="1524000" cy="1009650"/>
          </a:xfrm>
          <a:prstGeom prst="rect">
            <a:avLst/>
          </a:prstGeom>
          <a:noFill/>
        </p:spPr>
      </p:pic>
    </p:spTree>
    <p:extLst>
      <p:ext uri="{BB962C8B-B14F-4D97-AF65-F5344CB8AC3E}">
        <p14:creationId xmlns:p14="http://schemas.microsoft.com/office/powerpoint/2010/main" val="3511039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C7D6D-9682-46D4-B6AA-A67330C0BCCD}"/>
              </a:ext>
            </a:extLst>
          </p:cNvPr>
          <p:cNvSpPr>
            <a:spLocks noGrp="1"/>
          </p:cNvSpPr>
          <p:nvPr>
            <p:ph type="title"/>
          </p:nvPr>
        </p:nvSpPr>
        <p:spPr/>
        <p:txBody>
          <a:bodyPr>
            <a:normAutofit/>
          </a:bodyPr>
          <a:lstStyle/>
          <a:p>
            <a:r>
              <a:rPr lang="en-US" dirty="0"/>
              <a:t>External Obligating Events</a:t>
            </a:r>
          </a:p>
        </p:txBody>
      </p:sp>
      <p:sp>
        <p:nvSpPr>
          <p:cNvPr id="3" name="Content Placeholder 2">
            <a:extLst>
              <a:ext uri="{FF2B5EF4-FFF2-40B4-BE49-F238E27FC236}">
                <a16:creationId xmlns:a16="http://schemas.microsoft.com/office/drawing/2014/main" id="{EB714D16-195B-4125-A5E9-82CD5F9A2BA1}"/>
              </a:ext>
            </a:extLst>
          </p:cNvPr>
          <p:cNvSpPr>
            <a:spLocks noGrp="1"/>
          </p:cNvSpPr>
          <p:nvPr>
            <p:ph idx="1"/>
          </p:nvPr>
        </p:nvSpPr>
        <p:spPr/>
        <p:txBody>
          <a:bodyPr>
            <a:normAutofit/>
          </a:bodyPr>
          <a:lstStyle/>
          <a:p>
            <a:r>
              <a:rPr lang="en-US" dirty="0"/>
              <a:t>Approval of federal, state, or local laws or regulations.</a:t>
            </a:r>
          </a:p>
          <a:p>
            <a:r>
              <a:rPr lang="en-US" dirty="0"/>
              <a:t>Creation of a legally binding contract.</a:t>
            </a:r>
          </a:p>
          <a:p>
            <a:r>
              <a:rPr lang="en-US" dirty="0"/>
              <a:t>Issuance of a court judgment. </a:t>
            </a:r>
          </a:p>
        </p:txBody>
      </p:sp>
      <p:pic>
        <p:nvPicPr>
          <p:cNvPr id="4" name="Picture 4" descr="OHIOGFOA_logo">
            <a:extLst>
              <a:ext uri="{FF2B5EF4-FFF2-40B4-BE49-F238E27FC236}">
                <a16:creationId xmlns:a16="http://schemas.microsoft.com/office/drawing/2014/main" id="{C04242E1-0680-4835-B6C9-09CE071860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7162800" y="5410200"/>
            <a:ext cx="1524000" cy="1009650"/>
          </a:xfrm>
          <a:prstGeom prst="rect">
            <a:avLst/>
          </a:prstGeom>
          <a:noFill/>
        </p:spPr>
      </p:pic>
    </p:spTree>
    <p:extLst>
      <p:ext uri="{BB962C8B-B14F-4D97-AF65-F5344CB8AC3E}">
        <p14:creationId xmlns:p14="http://schemas.microsoft.com/office/powerpoint/2010/main" val="3392795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380AB-C7F5-45FB-A67D-690876E3BE34}"/>
              </a:ext>
            </a:extLst>
          </p:cNvPr>
          <p:cNvSpPr>
            <a:spLocks noGrp="1"/>
          </p:cNvSpPr>
          <p:nvPr>
            <p:ph type="title"/>
          </p:nvPr>
        </p:nvSpPr>
        <p:spPr/>
        <p:txBody>
          <a:bodyPr>
            <a:normAutofit/>
          </a:bodyPr>
          <a:lstStyle/>
          <a:p>
            <a:r>
              <a:rPr lang="en-US" dirty="0"/>
              <a:t>Internal Obligating Event</a:t>
            </a:r>
          </a:p>
        </p:txBody>
      </p:sp>
      <p:sp>
        <p:nvSpPr>
          <p:cNvPr id="3" name="Content Placeholder 2">
            <a:extLst>
              <a:ext uri="{FF2B5EF4-FFF2-40B4-BE49-F238E27FC236}">
                <a16:creationId xmlns:a16="http://schemas.microsoft.com/office/drawing/2014/main" id="{DA872D6A-4820-4EB2-A782-2C3FF38BEFAA}"/>
              </a:ext>
            </a:extLst>
          </p:cNvPr>
          <p:cNvSpPr>
            <a:spLocks noGrp="1"/>
          </p:cNvSpPr>
          <p:nvPr>
            <p:ph idx="1"/>
          </p:nvPr>
        </p:nvSpPr>
        <p:spPr/>
        <p:txBody>
          <a:bodyPr>
            <a:normAutofit fontScale="92500" lnSpcReduction="10000"/>
          </a:bodyPr>
          <a:lstStyle/>
          <a:p>
            <a:r>
              <a:rPr lang="en-US" dirty="0"/>
              <a:t>Contamination resulting from the normal operation of a tangible capital asset.</a:t>
            </a:r>
          </a:p>
          <a:p>
            <a:pPr marL="0" indent="0">
              <a:buNone/>
            </a:pPr>
            <a:r>
              <a:rPr lang="en-US" dirty="0"/>
              <a:t>For non-contamination-related ARO’s:</a:t>
            </a:r>
          </a:p>
          <a:p>
            <a:r>
              <a:rPr lang="en-US" dirty="0"/>
              <a:t>If based on use, placing the capital asset into operation </a:t>
            </a:r>
            <a:r>
              <a:rPr lang="en-US" b="1" u="sng" dirty="0"/>
              <a:t>and</a:t>
            </a:r>
            <a:r>
              <a:rPr lang="en-US" dirty="0"/>
              <a:t> consuming a portion of the usable capacity.</a:t>
            </a:r>
          </a:p>
          <a:p>
            <a:r>
              <a:rPr lang="en-US" dirty="0"/>
              <a:t>If not based on use, placing the capital asset into operation.</a:t>
            </a:r>
          </a:p>
          <a:p>
            <a:r>
              <a:rPr lang="en-US" dirty="0"/>
              <a:t>Permanent abandonment of the capital asset.</a:t>
            </a:r>
          </a:p>
          <a:p>
            <a:r>
              <a:rPr lang="en-US" dirty="0"/>
              <a:t>Acquiring a capital asset with an ARO.</a:t>
            </a:r>
          </a:p>
        </p:txBody>
      </p:sp>
      <p:pic>
        <p:nvPicPr>
          <p:cNvPr id="4" name="Picture 4" descr="OHIOGFOA_logo">
            <a:extLst>
              <a:ext uri="{FF2B5EF4-FFF2-40B4-BE49-F238E27FC236}">
                <a16:creationId xmlns:a16="http://schemas.microsoft.com/office/drawing/2014/main" id="{4905EC0D-738E-4208-8303-94FAFC712F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7162800" y="5410200"/>
            <a:ext cx="1524000" cy="1009650"/>
          </a:xfrm>
          <a:prstGeom prst="rect">
            <a:avLst/>
          </a:prstGeom>
          <a:noFill/>
        </p:spPr>
      </p:pic>
    </p:spTree>
    <p:extLst>
      <p:ext uri="{BB962C8B-B14F-4D97-AF65-F5344CB8AC3E}">
        <p14:creationId xmlns:p14="http://schemas.microsoft.com/office/powerpoint/2010/main" val="790334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E087B-33ED-4BA6-94DA-507EA25A69F5}"/>
              </a:ext>
            </a:extLst>
          </p:cNvPr>
          <p:cNvSpPr>
            <a:spLocks noGrp="1"/>
          </p:cNvSpPr>
          <p:nvPr>
            <p:ph type="title"/>
          </p:nvPr>
        </p:nvSpPr>
        <p:spPr/>
        <p:txBody>
          <a:bodyPr/>
          <a:lstStyle/>
          <a:p>
            <a:r>
              <a:rPr lang="en-US" dirty="0"/>
              <a:t>DOOR Recognition</a:t>
            </a:r>
          </a:p>
        </p:txBody>
      </p:sp>
      <p:sp>
        <p:nvSpPr>
          <p:cNvPr id="3" name="Content Placeholder 2">
            <a:extLst>
              <a:ext uri="{FF2B5EF4-FFF2-40B4-BE49-F238E27FC236}">
                <a16:creationId xmlns:a16="http://schemas.microsoft.com/office/drawing/2014/main" id="{930C3EE0-E608-4436-959E-6435CFAB9DBB}"/>
              </a:ext>
            </a:extLst>
          </p:cNvPr>
          <p:cNvSpPr>
            <a:spLocks noGrp="1"/>
          </p:cNvSpPr>
          <p:nvPr>
            <p:ph idx="1"/>
          </p:nvPr>
        </p:nvSpPr>
        <p:spPr/>
        <p:txBody>
          <a:bodyPr>
            <a:normAutofit/>
          </a:bodyPr>
          <a:lstStyle/>
          <a:p>
            <a:r>
              <a:rPr lang="en-US" dirty="0"/>
              <a:t>When an ARO is recognized, a corresponding deferred outflow of resources should also be recognized.</a:t>
            </a:r>
          </a:p>
          <a:p>
            <a:r>
              <a:rPr lang="en-US" dirty="0"/>
              <a:t>Exception – Permanent Abandonment – Expense instead</a:t>
            </a:r>
          </a:p>
        </p:txBody>
      </p:sp>
      <p:pic>
        <p:nvPicPr>
          <p:cNvPr id="4" name="Picture 4" descr="OHIOGFOA_logo">
            <a:extLst>
              <a:ext uri="{FF2B5EF4-FFF2-40B4-BE49-F238E27FC236}">
                <a16:creationId xmlns:a16="http://schemas.microsoft.com/office/drawing/2014/main" id="{84AA9A73-9FAB-4E2E-BF62-6F1A23A5661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7162800" y="5410200"/>
            <a:ext cx="1524000" cy="1009650"/>
          </a:xfrm>
          <a:prstGeom prst="rect">
            <a:avLst/>
          </a:prstGeom>
          <a:noFill/>
        </p:spPr>
      </p:pic>
    </p:spTree>
    <p:extLst>
      <p:ext uri="{BB962C8B-B14F-4D97-AF65-F5344CB8AC3E}">
        <p14:creationId xmlns:p14="http://schemas.microsoft.com/office/powerpoint/2010/main" val="476288816"/>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0A99A0BBC3DBA47AEAAA116DCC7C67F" ma:contentTypeVersion="4" ma:contentTypeDescription="Create a new document." ma:contentTypeScope="" ma:versionID="5ed5a64fb206728140e742e066091f02">
  <xsd:schema xmlns:xsd="http://www.w3.org/2001/XMLSchema" xmlns:xs="http://www.w3.org/2001/XMLSchema" xmlns:p="http://schemas.microsoft.com/office/2006/metadata/properties" xmlns:ns2="2cd20249-dad0-4897-a3f2-e30023a501cc" targetNamespace="http://schemas.microsoft.com/office/2006/metadata/properties" ma:root="true" ma:fieldsID="5a817d60c9d79d15ea60de84c082d37e" ns2:_="">
    <xsd:import namespace="2cd20249-dad0-4897-a3f2-e30023a501c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d20249-dad0-4897-a3f2-e30023a501cc"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5FF5CC5-37BE-421A-99B3-033BBEB71FAB}">
  <ds:schemaRefs>
    <ds:schemaRef ds:uri="2cd20249-dad0-4897-a3f2-e30023a501cc"/>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71476EE4-D542-4A7A-A5ED-B70BF8C6EA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d20249-dad0-4897-a3f2-e30023a501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0FC9B1D-9F9F-43BE-84E0-8B677CA87DF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TM10001114[[fn=Gallery]]</Template>
  <TotalTime>951</TotalTime>
  <Words>1265</Words>
  <Application>Microsoft Office PowerPoint</Application>
  <PresentationFormat>On-screen Show (4:3)</PresentationFormat>
  <Paragraphs>139</Paragraphs>
  <Slides>21</Slides>
  <Notes>21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Gill Sans MT</vt:lpstr>
      <vt:lpstr>Gallery</vt:lpstr>
      <vt:lpstr>Gasb 83</vt:lpstr>
      <vt:lpstr>Definition</vt:lpstr>
      <vt:lpstr>Liability considerations</vt:lpstr>
      <vt:lpstr>includes</vt:lpstr>
      <vt:lpstr>Excludes</vt:lpstr>
      <vt:lpstr>Liability Recognition</vt:lpstr>
      <vt:lpstr>External Obligating Events</vt:lpstr>
      <vt:lpstr>Internal Obligating Event</vt:lpstr>
      <vt:lpstr>DOOR Recognition</vt:lpstr>
      <vt:lpstr>Initial Measurement</vt:lpstr>
      <vt:lpstr>Subsequent Measurement and Recognition of ARO</vt:lpstr>
      <vt:lpstr>Subsequent Measurement and Recognition of DOOR</vt:lpstr>
      <vt:lpstr>Governmental Funds</vt:lpstr>
      <vt:lpstr>Note Disclosures</vt:lpstr>
      <vt:lpstr>Note Disclosures</vt:lpstr>
      <vt:lpstr>Underground storage tanks</vt:lpstr>
      <vt:lpstr>Sewer-related assets</vt:lpstr>
      <vt:lpstr>Sewer-related assets</vt:lpstr>
      <vt:lpstr>Sewer-related assets</vt:lpstr>
      <vt:lpstr>Sewer-related assets</vt:lpstr>
      <vt:lpstr>Audit considerations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dc:creator>
  <cp:lastModifiedBy>Jared Cottrell</cp:lastModifiedBy>
  <cp:revision>61</cp:revision>
  <cp:lastPrinted>2025-08-01T12:58:47Z</cp:lastPrinted>
  <dcterms:created xsi:type="dcterms:W3CDTF">2016-07-29T02:34:23Z</dcterms:created>
  <dcterms:modified xsi:type="dcterms:W3CDTF">2025-08-01T13:00:45Z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0x01010030A99A0BBC3DBA47AEAAA116DCC7C67F</vt:lpwstr>
  </property>
</Properties>
</file>