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3.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4.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 id="2147483758" r:id="rId5"/>
  </p:sldMasterIdLst>
  <p:notesMasterIdLst>
    <p:notesMasterId r:id="rId62"/>
  </p:notesMasterIdLst>
  <p:sldIdLst>
    <p:sldId id="256" r:id="rId6"/>
    <p:sldId id="423" r:id="rId7"/>
    <p:sldId id="271" r:id="rId8"/>
    <p:sldId id="413" r:id="rId9"/>
    <p:sldId id="272" r:id="rId10"/>
    <p:sldId id="279" r:id="rId11"/>
    <p:sldId id="417" r:id="rId12"/>
    <p:sldId id="321" r:id="rId13"/>
    <p:sldId id="281" r:id="rId14"/>
    <p:sldId id="322" r:id="rId15"/>
    <p:sldId id="324" r:id="rId16"/>
    <p:sldId id="282" r:id="rId17"/>
    <p:sldId id="325" r:id="rId18"/>
    <p:sldId id="284" r:id="rId19"/>
    <p:sldId id="332" r:id="rId20"/>
    <p:sldId id="301" r:id="rId21"/>
    <p:sldId id="314" r:id="rId22"/>
    <p:sldId id="303" r:id="rId23"/>
    <p:sldId id="304" r:id="rId24"/>
    <p:sldId id="305" r:id="rId25"/>
    <p:sldId id="307" r:id="rId26"/>
    <p:sldId id="335" r:id="rId27"/>
    <p:sldId id="336" r:id="rId28"/>
    <p:sldId id="426" r:id="rId29"/>
    <p:sldId id="427" r:id="rId30"/>
    <p:sldId id="310" r:id="rId31"/>
    <p:sldId id="371" r:id="rId32"/>
    <p:sldId id="425" r:id="rId33"/>
    <p:sldId id="333" r:id="rId34"/>
    <p:sldId id="290" r:id="rId35"/>
    <p:sldId id="337" r:id="rId36"/>
    <p:sldId id="345" r:id="rId37"/>
    <p:sldId id="388" r:id="rId38"/>
    <p:sldId id="291" r:id="rId39"/>
    <p:sldId id="424" r:id="rId40"/>
    <p:sldId id="296" r:id="rId41"/>
    <p:sldId id="315" r:id="rId42"/>
    <p:sldId id="316" r:id="rId43"/>
    <p:sldId id="343" r:id="rId44"/>
    <p:sldId id="317" r:id="rId45"/>
    <p:sldId id="346" r:id="rId46"/>
    <p:sldId id="319" r:id="rId47"/>
    <p:sldId id="320" r:id="rId48"/>
    <p:sldId id="414" r:id="rId49"/>
    <p:sldId id="418" r:id="rId50"/>
    <p:sldId id="300" r:id="rId51"/>
    <p:sldId id="297" r:id="rId52"/>
    <p:sldId id="298" r:id="rId53"/>
    <p:sldId id="299" r:id="rId54"/>
    <p:sldId id="293" r:id="rId55"/>
    <p:sldId id="416" r:id="rId56"/>
    <p:sldId id="419" r:id="rId57"/>
    <p:sldId id="420" r:id="rId58"/>
    <p:sldId id="421" r:id="rId59"/>
    <p:sldId id="411" r:id="rId60"/>
    <p:sldId id="265" r:id="rId6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70A68D-4B1A-96F4-3F84-F10F38D78358}" name="Rhonda L. Kline" initials="RK" userId="S::RLKline@ohioauditor.gov::81ad9aa3-31d6-4e5a-b4a0-36a0d4e12f7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672C7-B6C8-47D5-87A7-1ABEA66F94DF}" v="1" dt="2025-07-29T14:28:56.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719" autoAdjust="0"/>
  </p:normalViewPr>
  <p:slideViewPr>
    <p:cSldViewPr snapToGrid="0">
      <p:cViewPr varScale="1">
        <p:scale>
          <a:sx n="43" d="100"/>
          <a:sy n="43" d="100"/>
        </p:scale>
        <p:origin x="1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R. Perry" userId="e4f73258-d0c2-4791-8e71-9c6d48097dd4" providerId="ADAL" clId="{0CE672C7-B6C8-47D5-87A7-1ABEA66F94DF}"/>
    <pc:docChg chg="modSld modNotesMaster">
      <pc:chgData name="Ashley R. Perry" userId="e4f73258-d0c2-4791-8e71-9c6d48097dd4" providerId="ADAL" clId="{0CE672C7-B6C8-47D5-87A7-1ABEA66F94DF}" dt="2025-07-29T14:28:56.487" v="0"/>
      <pc:docMkLst>
        <pc:docMk/>
      </pc:docMkLst>
      <pc:sldChg chg="modNotes">
        <pc:chgData name="Ashley R. Perry" userId="e4f73258-d0c2-4791-8e71-9c6d48097dd4" providerId="ADAL" clId="{0CE672C7-B6C8-47D5-87A7-1ABEA66F94DF}" dt="2025-07-29T14:28:56.487" v="0"/>
        <pc:sldMkLst>
          <pc:docMk/>
          <pc:sldMk cId="1883283191" sldId="293"/>
        </pc:sldMkLst>
      </pc:sldChg>
      <pc:sldChg chg="modNotes">
        <pc:chgData name="Ashley R. Perry" userId="e4f73258-d0c2-4791-8e71-9c6d48097dd4" providerId="ADAL" clId="{0CE672C7-B6C8-47D5-87A7-1ABEA66F94DF}" dt="2025-07-29T14:28:56.487" v="0"/>
        <pc:sldMkLst>
          <pc:docMk/>
          <pc:sldMk cId="2797287022" sldId="297"/>
        </pc:sldMkLst>
      </pc:sldChg>
      <pc:sldChg chg="modNotes">
        <pc:chgData name="Ashley R. Perry" userId="e4f73258-d0c2-4791-8e71-9c6d48097dd4" providerId="ADAL" clId="{0CE672C7-B6C8-47D5-87A7-1ABEA66F94DF}" dt="2025-07-29T14:28:56.487" v="0"/>
        <pc:sldMkLst>
          <pc:docMk/>
          <pc:sldMk cId="378019767" sldId="337"/>
        </pc:sldMkLst>
      </pc:sldChg>
      <pc:sldChg chg="modNotes">
        <pc:chgData name="Ashley R. Perry" userId="e4f73258-d0c2-4791-8e71-9c6d48097dd4" providerId="ADAL" clId="{0CE672C7-B6C8-47D5-87A7-1ABEA66F94DF}" dt="2025-07-29T14:28:56.487" v="0"/>
        <pc:sldMkLst>
          <pc:docMk/>
          <pc:sldMk cId="1956468806" sldId="343"/>
        </pc:sldMkLst>
      </pc:sldChg>
      <pc:sldChg chg="modNotes">
        <pc:chgData name="Ashley R. Perry" userId="e4f73258-d0c2-4791-8e71-9c6d48097dd4" providerId="ADAL" clId="{0CE672C7-B6C8-47D5-87A7-1ABEA66F94DF}" dt="2025-07-29T14:28:56.487" v="0"/>
        <pc:sldMkLst>
          <pc:docMk/>
          <pc:sldMk cId="2848047635" sldId="346"/>
        </pc:sldMkLst>
      </pc:sldChg>
      <pc:sldChg chg="modNotes">
        <pc:chgData name="Ashley R. Perry" userId="e4f73258-d0c2-4791-8e71-9c6d48097dd4" providerId="ADAL" clId="{0CE672C7-B6C8-47D5-87A7-1ABEA66F94DF}" dt="2025-07-29T14:28:56.487" v="0"/>
        <pc:sldMkLst>
          <pc:docMk/>
          <pc:sldMk cId="1362434785" sldId="388"/>
        </pc:sldMkLst>
      </pc:sldChg>
    </pc:docChg>
  </pc:docChgLst>
</pc:chgInfo>
</file>

<file path=ppt/diagrams/_rels/data18.xml.rels><?xml version="1.0" encoding="UTF-8" standalone="yes"?>
<Relationships xmlns="http://schemas.openxmlformats.org/package/2006/relationships"><Relationship Id="rId3" Type="http://schemas.openxmlformats.org/officeDocument/2006/relationships/hyperlink" Target="https://ohioauditor.gov/references/practiceaids/faccrs.html" TargetMode="External"/><Relationship Id="rId2" Type="http://schemas.openxmlformats.org/officeDocument/2006/relationships/hyperlink" Target="https://www.fac.gov/compliance/" TargetMode="External"/><Relationship Id="rId1" Type="http://schemas.openxmlformats.org/officeDocument/2006/relationships/hyperlink" Target="https://ohioauditor.gov/references/compliancemanuals.html" TargetMode="External"/></Relationships>
</file>

<file path=ppt/diagrams/_rels/data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rawing18.xml.rels><?xml version="1.0" encoding="UTF-8" standalone="yes"?>
<Relationships xmlns="http://schemas.openxmlformats.org/package/2006/relationships"><Relationship Id="rId3" Type="http://schemas.openxmlformats.org/officeDocument/2006/relationships/hyperlink" Target="https://ohioauditor.gov/references/practiceaids/faccrs.html" TargetMode="External"/><Relationship Id="rId2" Type="http://schemas.openxmlformats.org/officeDocument/2006/relationships/hyperlink" Target="https://www.fac.gov/compliance/" TargetMode="External"/><Relationship Id="rId1" Type="http://schemas.openxmlformats.org/officeDocument/2006/relationships/hyperlink" Target="https://ohioauditor.gov/references/compliancemanuals.html" TargetMode="External"/></Relationships>
</file>

<file path=ppt/diagrams/_rels/drawing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4C3BC-447F-4B6B-8CD4-F8686CCA5EB2}" type="doc">
      <dgm:prSet loTypeId="urn:microsoft.com/office/officeart/2005/8/layout/pyramid2" loCatId="list" qsTypeId="urn:microsoft.com/office/officeart/2005/8/quickstyle/3d3" qsCatId="3D" csTypeId="urn:microsoft.com/office/officeart/2005/8/colors/colorful4" csCatId="colorful" phldr="1"/>
      <dgm:spPr/>
      <dgm:t>
        <a:bodyPr/>
        <a:lstStyle/>
        <a:p>
          <a:endParaRPr lang="en-US"/>
        </a:p>
      </dgm:t>
    </dgm:pt>
    <dgm:pt modelId="{675628CC-8F31-44C7-B5B2-EB9CC288C273}">
      <dgm:prSet custT="1"/>
      <dgm:spPr/>
      <dgm:t>
        <a:bodyPr/>
        <a:lstStyle/>
        <a:p>
          <a:pPr rtl="0"/>
          <a:r>
            <a:rPr lang="en-US" sz="2800" b="1" dirty="0"/>
            <a:t>Frustrated?</a:t>
          </a:r>
        </a:p>
      </dgm:t>
    </dgm:pt>
    <dgm:pt modelId="{3D8AEB9B-BE0B-4D7A-88C5-68695C20EABE}" type="parTrans" cxnId="{72A92AE0-2107-4B84-A457-DDA0968A0284}">
      <dgm:prSet/>
      <dgm:spPr/>
      <dgm:t>
        <a:bodyPr/>
        <a:lstStyle/>
        <a:p>
          <a:endParaRPr lang="en-US" b="1"/>
        </a:p>
      </dgm:t>
    </dgm:pt>
    <dgm:pt modelId="{CB8DBC42-5334-49A9-88DF-836D25F3E2D9}" type="sibTrans" cxnId="{72A92AE0-2107-4B84-A457-DDA0968A0284}">
      <dgm:prSet/>
      <dgm:spPr/>
      <dgm:t>
        <a:bodyPr/>
        <a:lstStyle/>
        <a:p>
          <a:endParaRPr lang="en-US" b="1"/>
        </a:p>
      </dgm:t>
    </dgm:pt>
    <dgm:pt modelId="{87ACCDE2-331E-407F-996C-05443BD5C794}">
      <dgm:prSet custT="1"/>
      <dgm:spPr/>
      <dgm:t>
        <a:bodyPr/>
        <a:lstStyle/>
        <a:p>
          <a:pPr rtl="0"/>
          <a:r>
            <a:rPr lang="en-US" sz="2800" b="1" dirty="0"/>
            <a:t>Stressed?</a:t>
          </a:r>
        </a:p>
      </dgm:t>
    </dgm:pt>
    <dgm:pt modelId="{D484E77E-6E2A-4341-890B-524264024224}" type="parTrans" cxnId="{CB01035F-96E2-4D23-95A4-AB5E0A158EE3}">
      <dgm:prSet/>
      <dgm:spPr/>
      <dgm:t>
        <a:bodyPr/>
        <a:lstStyle/>
        <a:p>
          <a:endParaRPr lang="en-US"/>
        </a:p>
      </dgm:t>
    </dgm:pt>
    <dgm:pt modelId="{C41361C1-42B1-41CC-98A0-29B38E2A1372}" type="sibTrans" cxnId="{CB01035F-96E2-4D23-95A4-AB5E0A158EE3}">
      <dgm:prSet/>
      <dgm:spPr/>
      <dgm:t>
        <a:bodyPr/>
        <a:lstStyle/>
        <a:p>
          <a:endParaRPr lang="en-US"/>
        </a:p>
      </dgm:t>
    </dgm:pt>
    <dgm:pt modelId="{E2601F50-1C3A-490C-A17C-954C6FFECA95}">
      <dgm:prSet custT="1"/>
      <dgm:spPr/>
      <dgm:t>
        <a:bodyPr/>
        <a:lstStyle/>
        <a:p>
          <a:pPr rtl="0"/>
          <a:r>
            <a:rPr lang="en-US" sz="2800" b="1" dirty="0"/>
            <a:t>Confused? </a:t>
          </a:r>
        </a:p>
      </dgm:t>
    </dgm:pt>
    <dgm:pt modelId="{3EEC1942-3201-4BA1-B75B-3D76EFE47651}" type="parTrans" cxnId="{52F6BEEE-EA8F-48DB-90DC-6993F2D58B01}">
      <dgm:prSet/>
      <dgm:spPr/>
      <dgm:t>
        <a:bodyPr/>
        <a:lstStyle/>
        <a:p>
          <a:endParaRPr lang="en-US"/>
        </a:p>
      </dgm:t>
    </dgm:pt>
    <dgm:pt modelId="{307B3858-944B-4276-9235-00D9FB186B8B}" type="sibTrans" cxnId="{52F6BEEE-EA8F-48DB-90DC-6993F2D58B01}">
      <dgm:prSet/>
      <dgm:spPr/>
      <dgm:t>
        <a:bodyPr/>
        <a:lstStyle/>
        <a:p>
          <a:endParaRPr lang="en-US"/>
        </a:p>
      </dgm:t>
    </dgm:pt>
    <dgm:pt modelId="{32116046-FBB7-4F72-BB25-7DD4AEE19F9D}">
      <dgm:prSet custT="1"/>
      <dgm:spPr/>
      <dgm:t>
        <a:bodyPr/>
        <a:lstStyle/>
        <a:p>
          <a:pPr rtl="0"/>
          <a:r>
            <a:rPr lang="en-US" sz="2800" b="1" dirty="0"/>
            <a:t>Worried?</a:t>
          </a:r>
        </a:p>
      </dgm:t>
    </dgm:pt>
    <dgm:pt modelId="{115BEBC3-3F91-416A-932E-9A6ADD3E740D}" type="parTrans" cxnId="{D5ABB69E-0300-4021-AE44-AFD27C73640A}">
      <dgm:prSet/>
      <dgm:spPr/>
      <dgm:t>
        <a:bodyPr/>
        <a:lstStyle/>
        <a:p>
          <a:endParaRPr lang="en-US"/>
        </a:p>
      </dgm:t>
    </dgm:pt>
    <dgm:pt modelId="{83EC4B14-4511-464A-BD48-98547A647DFC}" type="sibTrans" cxnId="{D5ABB69E-0300-4021-AE44-AFD27C73640A}">
      <dgm:prSet/>
      <dgm:spPr/>
      <dgm:t>
        <a:bodyPr/>
        <a:lstStyle/>
        <a:p>
          <a:endParaRPr lang="en-US"/>
        </a:p>
      </dgm:t>
    </dgm:pt>
    <dgm:pt modelId="{3C4D174E-AA4D-448E-A372-2900809617D3}">
      <dgm:prSet custT="1"/>
      <dgm:spPr/>
      <dgm:t>
        <a:bodyPr/>
        <a:lstStyle/>
        <a:p>
          <a:pPr rtl="0"/>
          <a:r>
            <a:rPr lang="en-US" sz="2800" b="1" dirty="0"/>
            <a:t>Overwhelmed?</a:t>
          </a:r>
        </a:p>
      </dgm:t>
    </dgm:pt>
    <dgm:pt modelId="{BDD507F4-7756-40D7-A752-6B3BA3DAEE7B}" type="parTrans" cxnId="{ECED0579-6B69-4169-BBC5-F6B4B727487E}">
      <dgm:prSet/>
      <dgm:spPr/>
      <dgm:t>
        <a:bodyPr/>
        <a:lstStyle/>
        <a:p>
          <a:endParaRPr lang="en-US"/>
        </a:p>
      </dgm:t>
    </dgm:pt>
    <dgm:pt modelId="{9BE40ACA-39F0-41D5-AB8F-49039FAE05B1}" type="sibTrans" cxnId="{ECED0579-6B69-4169-BBC5-F6B4B727487E}">
      <dgm:prSet/>
      <dgm:spPr/>
      <dgm:t>
        <a:bodyPr/>
        <a:lstStyle/>
        <a:p>
          <a:endParaRPr lang="en-US"/>
        </a:p>
      </dgm:t>
    </dgm:pt>
    <dgm:pt modelId="{1597D8EF-B4EF-4A43-8CEA-E3CD875C621D}">
      <dgm:prSet custT="1"/>
      <dgm:spPr/>
      <dgm:t>
        <a:bodyPr/>
        <a:lstStyle/>
        <a:p>
          <a:pPr rtl="0"/>
          <a:r>
            <a:rPr lang="en-US" sz="2800" b="1" dirty="0"/>
            <a:t>Frazzled?</a:t>
          </a:r>
        </a:p>
      </dgm:t>
    </dgm:pt>
    <dgm:pt modelId="{3FF8DE4A-6C22-4CD9-B110-089CC77EBBD4}" type="parTrans" cxnId="{E02C8C12-3E65-424E-892C-F46B9FEDACC0}">
      <dgm:prSet/>
      <dgm:spPr/>
      <dgm:t>
        <a:bodyPr/>
        <a:lstStyle/>
        <a:p>
          <a:endParaRPr lang="en-US"/>
        </a:p>
      </dgm:t>
    </dgm:pt>
    <dgm:pt modelId="{AB62869C-D338-4550-973F-D54867F60428}" type="sibTrans" cxnId="{E02C8C12-3E65-424E-892C-F46B9FEDACC0}">
      <dgm:prSet/>
      <dgm:spPr/>
      <dgm:t>
        <a:bodyPr/>
        <a:lstStyle/>
        <a:p>
          <a:endParaRPr lang="en-US"/>
        </a:p>
      </dgm:t>
    </dgm:pt>
    <dgm:pt modelId="{F2F20EF4-65E9-49EC-9F46-B5F78463FB54}" type="pres">
      <dgm:prSet presAssocID="{DB54C3BC-447F-4B6B-8CD4-F8686CCA5EB2}" presName="compositeShape" presStyleCnt="0">
        <dgm:presLayoutVars>
          <dgm:dir/>
          <dgm:resizeHandles/>
        </dgm:presLayoutVars>
      </dgm:prSet>
      <dgm:spPr/>
    </dgm:pt>
    <dgm:pt modelId="{22D56C41-9CA3-42FA-85F7-A1B7592E01A5}" type="pres">
      <dgm:prSet presAssocID="{DB54C3BC-447F-4B6B-8CD4-F8686CCA5EB2}" presName="pyramid" presStyleLbl="node1" presStyleIdx="0" presStyleCnt="1"/>
      <dgm:spPr/>
    </dgm:pt>
    <dgm:pt modelId="{1968ED38-E340-412A-ADAC-99D192A058D6}" type="pres">
      <dgm:prSet presAssocID="{DB54C3BC-447F-4B6B-8CD4-F8686CCA5EB2}" presName="theList" presStyleCnt="0"/>
      <dgm:spPr/>
    </dgm:pt>
    <dgm:pt modelId="{F38741AA-727E-4771-AE03-551DBBFB1173}" type="pres">
      <dgm:prSet presAssocID="{675628CC-8F31-44C7-B5B2-EB9CC288C273}" presName="aNode" presStyleLbl="fgAcc1" presStyleIdx="0" presStyleCnt="6">
        <dgm:presLayoutVars>
          <dgm:bulletEnabled val="1"/>
        </dgm:presLayoutVars>
      </dgm:prSet>
      <dgm:spPr/>
    </dgm:pt>
    <dgm:pt modelId="{25982E17-D65B-468E-A4EF-1019CCE5F9A3}" type="pres">
      <dgm:prSet presAssocID="{675628CC-8F31-44C7-B5B2-EB9CC288C273}" presName="aSpace" presStyleCnt="0"/>
      <dgm:spPr/>
    </dgm:pt>
    <dgm:pt modelId="{54C6A2DE-E432-438A-A08A-67C5DF11B0F2}" type="pres">
      <dgm:prSet presAssocID="{87ACCDE2-331E-407F-996C-05443BD5C794}" presName="aNode" presStyleLbl="fgAcc1" presStyleIdx="1" presStyleCnt="6">
        <dgm:presLayoutVars>
          <dgm:bulletEnabled val="1"/>
        </dgm:presLayoutVars>
      </dgm:prSet>
      <dgm:spPr/>
    </dgm:pt>
    <dgm:pt modelId="{7BC6EE63-90A1-4A60-8904-74489289455A}" type="pres">
      <dgm:prSet presAssocID="{87ACCDE2-331E-407F-996C-05443BD5C794}" presName="aSpace" presStyleCnt="0"/>
      <dgm:spPr/>
    </dgm:pt>
    <dgm:pt modelId="{079F5C55-50F3-45C4-8D5E-D1CEE698E073}" type="pres">
      <dgm:prSet presAssocID="{E2601F50-1C3A-490C-A17C-954C6FFECA95}" presName="aNode" presStyleLbl="fgAcc1" presStyleIdx="2" presStyleCnt="6">
        <dgm:presLayoutVars>
          <dgm:bulletEnabled val="1"/>
        </dgm:presLayoutVars>
      </dgm:prSet>
      <dgm:spPr/>
    </dgm:pt>
    <dgm:pt modelId="{E210319C-76F3-4EBF-86DB-32E684A35005}" type="pres">
      <dgm:prSet presAssocID="{E2601F50-1C3A-490C-A17C-954C6FFECA95}" presName="aSpace" presStyleCnt="0"/>
      <dgm:spPr/>
    </dgm:pt>
    <dgm:pt modelId="{5A511BDB-9FC3-4A8C-B963-6CE9C826DBFA}" type="pres">
      <dgm:prSet presAssocID="{32116046-FBB7-4F72-BB25-7DD4AEE19F9D}" presName="aNode" presStyleLbl="fgAcc1" presStyleIdx="3" presStyleCnt="6">
        <dgm:presLayoutVars>
          <dgm:bulletEnabled val="1"/>
        </dgm:presLayoutVars>
      </dgm:prSet>
      <dgm:spPr/>
    </dgm:pt>
    <dgm:pt modelId="{33971683-F96D-4ABC-AB2A-676F18FA1237}" type="pres">
      <dgm:prSet presAssocID="{32116046-FBB7-4F72-BB25-7DD4AEE19F9D}" presName="aSpace" presStyleCnt="0"/>
      <dgm:spPr/>
    </dgm:pt>
    <dgm:pt modelId="{D3C3B291-1561-4B67-9309-7B107EB2A2C5}" type="pres">
      <dgm:prSet presAssocID="{3C4D174E-AA4D-448E-A372-2900809617D3}" presName="aNode" presStyleLbl="fgAcc1" presStyleIdx="4" presStyleCnt="6">
        <dgm:presLayoutVars>
          <dgm:bulletEnabled val="1"/>
        </dgm:presLayoutVars>
      </dgm:prSet>
      <dgm:spPr/>
    </dgm:pt>
    <dgm:pt modelId="{A2D1E753-8789-447E-89DF-E0DE2FEA1E85}" type="pres">
      <dgm:prSet presAssocID="{3C4D174E-AA4D-448E-A372-2900809617D3}" presName="aSpace" presStyleCnt="0"/>
      <dgm:spPr/>
    </dgm:pt>
    <dgm:pt modelId="{A4EFF26A-CD4E-4347-ABC0-9E7AC4C3AA5F}" type="pres">
      <dgm:prSet presAssocID="{1597D8EF-B4EF-4A43-8CEA-E3CD875C621D}" presName="aNode" presStyleLbl="fgAcc1" presStyleIdx="5" presStyleCnt="6">
        <dgm:presLayoutVars>
          <dgm:bulletEnabled val="1"/>
        </dgm:presLayoutVars>
      </dgm:prSet>
      <dgm:spPr/>
    </dgm:pt>
    <dgm:pt modelId="{C26D4430-FAC1-4031-B9A6-4C3D6C8EF4EB}" type="pres">
      <dgm:prSet presAssocID="{1597D8EF-B4EF-4A43-8CEA-E3CD875C621D}" presName="aSpace" presStyleCnt="0"/>
      <dgm:spPr/>
    </dgm:pt>
  </dgm:ptLst>
  <dgm:cxnLst>
    <dgm:cxn modelId="{E02C8C12-3E65-424E-892C-F46B9FEDACC0}" srcId="{DB54C3BC-447F-4B6B-8CD4-F8686CCA5EB2}" destId="{1597D8EF-B4EF-4A43-8CEA-E3CD875C621D}" srcOrd="5" destOrd="0" parTransId="{3FF8DE4A-6C22-4CD9-B110-089CC77EBBD4}" sibTransId="{AB62869C-D338-4550-973F-D54867F60428}"/>
    <dgm:cxn modelId="{1C352440-2975-49CB-A6E5-04728C078C2B}" type="presOf" srcId="{E2601F50-1C3A-490C-A17C-954C6FFECA95}" destId="{079F5C55-50F3-45C4-8D5E-D1CEE698E073}" srcOrd="0" destOrd="0" presId="urn:microsoft.com/office/officeart/2005/8/layout/pyramid2"/>
    <dgm:cxn modelId="{AF74055E-6EE9-49EB-87D7-D0FC768EB1C3}" type="presOf" srcId="{87ACCDE2-331E-407F-996C-05443BD5C794}" destId="{54C6A2DE-E432-438A-A08A-67C5DF11B0F2}" srcOrd="0" destOrd="0" presId="urn:microsoft.com/office/officeart/2005/8/layout/pyramid2"/>
    <dgm:cxn modelId="{CB01035F-96E2-4D23-95A4-AB5E0A158EE3}" srcId="{DB54C3BC-447F-4B6B-8CD4-F8686CCA5EB2}" destId="{87ACCDE2-331E-407F-996C-05443BD5C794}" srcOrd="1" destOrd="0" parTransId="{D484E77E-6E2A-4341-890B-524264024224}" sibTransId="{C41361C1-42B1-41CC-98A0-29B38E2A1372}"/>
    <dgm:cxn modelId="{6FF05B4D-76CD-4A24-9076-1E92DFFC775E}" type="presOf" srcId="{DB54C3BC-447F-4B6B-8CD4-F8686CCA5EB2}" destId="{F2F20EF4-65E9-49EC-9F46-B5F78463FB54}" srcOrd="0" destOrd="0" presId="urn:microsoft.com/office/officeart/2005/8/layout/pyramid2"/>
    <dgm:cxn modelId="{C05A9557-1E78-4635-9AE4-7B03947D122C}" type="presOf" srcId="{675628CC-8F31-44C7-B5B2-EB9CC288C273}" destId="{F38741AA-727E-4771-AE03-551DBBFB1173}" srcOrd="0" destOrd="0" presId="urn:microsoft.com/office/officeart/2005/8/layout/pyramid2"/>
    <dgm:cxn modelId="{ECED0579-6B69-4169-BBC5-F6B4B727487E}" srcId="{DB54C3BC-447F-4B6B-8CD4-F8686CCA5EB2}" destId="{3C4D174E-AA4D-448E-A372-2900809617D3}" srcOrd="4" destOrd="0" parTransId="{BDD507F4-7756-40D7-A752-6B3BA3DAEE7B}" sibTransId="{9BE40ACA-39F0-41D5-AB8F-49039FAE05B1}"/>
    <dgm:cxn modelId="{D5ABB69E-0300-4021-AE44-AFD27C73640A}" srcId="{DB54C3BC-447F-4B6B-8CD4-F8686CCA5EB2}" destId="{32116046-FBB7-4F72-BB25-7DD4AEE19F9D}" srcOrd="3" destOrd="0" parTransId="{115BEBC3-3F91-416A-932E-9A6ADD3E740D}" sibTransId="{83EC4B14-4511-464A-BD48-98547A647DFC}"/>
    <dgm:cxn modelId="{85E5E4D5-B9D9-4878-AC3C-A2A9BEBAF7F8}" type="presOf" srcId="{3C4D174E-AA4D-448E-A372-2900809617D3}" destId="{D3C3B291-1561-4B67-9309-7B107EB2A2C5}" srcOrd="0" destOrd="0" presId="urn:microsoft.com/office/officeart/2005/8/layout/pyramid2"/>
    <dgm:cxn modelId="{72A92AE0-2107-4B84-A457-DDA0968A0284}" srcId="{DB54C3BC-447F-4B6B-8CD4-F8686CCA5EB2}" destId="{675628CC-8F31-44C7-B5B2-EB9CC288C273}" srcOrd="0" destOrd="0" parTransId="{3D8AEB9B-BE0B-4D7A-88C5-68695C20EABE}" sibTransId="{CB8DBC42-5334-49A9-88DF-836D25F3E2D9}"/>
    <dgm:cxn modelId="{F9846EE6-8589-437C-818C-917B3143F52F}" type="presOf" srcId="{32116046-FBB7-4F72-BB25-7DD4AEE19F9D}" destId="{5A511BDB-9FC3-4A8C-B963-6CE9C826DBFA}" srcOrd="0" destOrd="0" presId="urn:microsoft.com/office/officeart/2005/8/layout/pyramid2"/>
    <dgm:cxn modelId="{52F6BEEE-EA8F-48DB-90DC-6993F2D58B01}" srcId="{DB54C3BC-447F-4B6B-8CD4-F8686CCA5EB2}" destId="{E2601F50-1C3A-490C-A17C-954C6FFECA95}" srcOrd="2" destOrd="0" parTransId="{3EEC1942-3201-4BA1-B75B-3D76EFE47651}" sibTransId="{307B3858-944B-4276-9235-00D9FB186B8B}"/>
    <dgm:cxn modelId="{AD01EEF8-02B5-4459-88DA-0ABA5A2BA31A}" type="presOf" srcId="{1597D8EF-B4EF-4A43-8CEA-E3CD875C621D}" destId="{A4EFF26A-CD4E-4347-ABC0-9E7AC4C3AA5F}" srcOrd="0" destOrd="0" presId="urn:microsoft.com/office/officeart/2005/8/layout/pyramid2"/>
    <dgm:cxn modelId="{94935E66-BB8A-4DB5-9E59-075D29808499}" type="presParOf" srcId="{F2F20EF4-65E9-49EC-9F46-B5F78463FB54}" destId="{22D56C41-9CA3-42FA-85F7-A1B7592E01A5}" srcOrd="0" destOrd="0" presId="urn:microsoft.com/office/officeart/2005/8/layout/pyramid2"/>
    <dgm:cxn modelId="{497BF6E7-5360-4AFD-9EFB-3CFAA73E046A}" type="presParOf" srcId="{F2F20EF4-65E9-49EC-9F46-B5F78463FB54}" destId="{1968ED38-E340-412A-ADAC-99D192A058D6}" srcOrd="1" destOrd="0" presId="urn:microsoft.com/office/officeart/2005/8/layout/pyramid2"/>
    <dgm:cxn modelId="{8E01A97A-48C2-46D8-A495-89160E7F9849}" type="presParOf" srcId="{1968ED38-E340-412A-ADAC-99D192A058D6}" destId="{F38741AA-727E-4771-AE03-551DBBFB1173}" srcOrd="0" destOrd="0" presId="urn:microsoft.com/office/officeart/2005/8/layout/pyramid2"/>
    <dgm:cxn modelId="{AF478487-FFAC-448F-938F-217D7C1B5BE7}" type="presParOf" srcId="{1968ED38-E340-412A-ADAC-99D192A058D6}" destId="{25982E17-D65B-468E-A4EF-1019CCE5F9A3}" srcOrd="1" destOrd="0" presId="urn:microsoft.com/office/officeart/2005/8/layout/pyramid2"/>
    <dgm:cxn modelId="{D122AC48-95FF-4EEF-BF37-9B2CD45D0A94}" type="presParOf" srcId="{1968ED38-E340-412A-ADAC-99D192A058D6}" destId="{54C6A2DE-E432-438A-A08A-67C5DF11B0F2}" srcOrd="2" destOrd="0" presId="urn:microsoft.com/office/officeart/2005/8/layout/pyramid2"/>
    <dgm:cxn modelId="{C1F24FB9-EED5-40DA-B71F-CC86FA4E7C07}" type="presParOf" srcId="{1968ED38-E340-412A-ADAC-99D192A058D6}" destId="{7BC6EE63-90A1-4A60-8904-74489289455A}" srcOrd="3" destOrd="0" presId="urn:microsoft.com/office/officeart/2005/8/layout/pyramid2"/>
    <dgm:cxn modelId="{6B792647-E86C-4E97-9B47-CF0650629A63}" type="presParOf" srcId="{1968ED38-E340-412A-ADAC-99D192A058D6}" destId="{079F5C55-50F3-45C4-8D5E-D1CEE698E073}" srcOrd="4" destOrd="0" presId="urn:microsoft.com/office/officeart/2005/8/layout/pyramid2"/>
    <dgm:cxn modelId="{AF976DAB-46F1-49C7-95A3-95B81D206C2B}" type="presParOf" srcId="{1968ED38-E340-412A-ADAC-99D192A058D6}" destId="{E210319C-76F3-4EBF-86DB-32E684A35005}" srcOrd="5" destOrd="0" presId="urn:microsoft.com/office/officeart/2005/8/layout/pyramid2"/>
    <dgm:cxn modelId="{78D9DC85-783A-4381-BA85-AE2D9DF3725A}" type="presParOf" srcId="{1968ED38-E340-412A-ADAC-99D192A058D6}" destId="{5A511BDB-9FC3-4A8C-B963-6CE9C826DBFA}" srcOrd="6" destOrd="0" presId="urn:microsoft.com/office/officeart/2005/8/layout/pyramid2"/>
    <dgm:cxn modelId="{BC9A7F7B-B3C0-4CFF-BB8D-0D24CF275753}" type="presParOf" srcId="{1968ED38-E340-412A-ADAC-99D192A058D6}" destId="{33971683-F96D-4ABC-AB2A-676F18FA1237}" srcOrd="7" destOrd="0" presId="urn:microsoft.com/office/officeart/2005/8/layout/pyramid2"/>
    <dgm:cxn modelId="{4E4C5CC3-7A94-44D9-9F3D-AF486A446D54}" type="presParOf" srcId="{1968ED38-E340-412A-ADAC-99D192A058D6}" destId="{D3C3B291-1561-4B67-9309-7B107EB2A2C5}" srcOrd="8" destOrd="0" presId="urn:microsoft.com/office/officeart/2005/8/layout/pyramid2"/>
    <dgm:cxn modelId="{348A7420-4A47-4166-9F0E-7BA8A539A6AE}" type="presParOf" srcId="{1968ED38-E340-412A-ADAC-99D192A058D6}" destId="{A2D1E753-8789-447E-89DF-E0DE2FEA1E85}" srcOrd="9" destOrd="0" presId="urn:microsoft.com/office/officeart/2005/8/layout/pyramid2"/>
    <dgm:cxn modelId="{46B5CC3E-5B0C-402D-90BA-A9DDC2A1FC08}" type="presParOf" srcId="{1968ED38-E340-412A-ADAC-99D192A058D6}" destId="{A4EFF26A-CD4E-4347-ABC0-9E7AC4C3AA5F}" srcOrd="10" destOrd="0" presId="urn:microsoft.com/office/officeart/2005/8/layout/pyramid2"/>
    <dgm:cxn modelId="{0A7878B8-41A2-4682-8A5F-0E4570D2E12B}" type="presParOf" srcId="{1968ED38-E340-412A-ADAC-99D192A058D6}" destId="{C26D4430-FAC1-4031-B9A6-4C3D6C8EF4EB}"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A988BFC-8036-4E48-B8C7-F442CA5CA5F7}" type="doc">
      <dgm:prSet loTypeId="urn:microsoft.com/office/officeart/2005/8/layout/hierarchy1" loCatId="hierarchy" qsTypeId="urn:microsoft.com/office/officeart/2005/8/quickstyle/3d3" qsCatId="3D" csTypeId="urn:microsoft.com/office/officeart/2005/8/colors/colorful2" csCatId="colorful" phldr="1"/>
      <dgm:spPr/>
      <dgm:t>
        <a:bodyPr/>
        <a:lstStyle/>
        <a:p>
          <a:endParaRPr lang="en-US"/>
        </a:p>
      </dgm:t>
    </dgm:pt>
    <dgm:pt modelId="{2A2541EF-60FC-4B35-A8CF-51431F6C2293}">
      <dgm:prSet phldrT="[Text]"/>
      <dgm:spPr/>
      <dgm:t>
        <a:bodyPr/>
        <a:lstStyle/>
        <a:p>
          <a:r>
            <a:rPr lang="en-US" b="1" dirty="0">
              <a:latin typeface="Garamond"/>
            </a:rPr>
            <a:t>Report Level</a:t>
          </a:r>
          <a:endParaRPr lang="en-US" b="1" dirty="0"/>
        </a:p>
      </dgm:t>
    </dgm:pt>
    <dgm:pt modelId="{BE68D82A-9E80-4ADF-9B6D-FE3CD8D2C654}" type="parTrans" cxnId="{184F9292-A820-448D-AA5D-F85F000ADAA2}">
      <dgm:prSet/>
      <dgm:spPr/>
      <dgm:t>
        <a:bodyPr/>
        <a:lstStyle/>
        <a:p>
          <a:endParaRPr lang="en-US" b="1"/>
        </a:p>
      </dgm:t>
    </dgm:pt>
    <dgm:pt modelId="{2F1F3647-713C-40E7-A40C-EB4B0E96A060}" type="sibTrans" cxnId="{184F9292-A820-448D-AA5D-F85F000ADAA2}">
      <dgm:prSet/>
      <dgm:spPr/>
      <dgm:t>
        <a:bodyPr/>
        <a:lstStyle/>
        <a:p>
          <a:endParaRPr lang="en-US" b="1"/>
        </a:p>
      </dgm:t>
    </dgm:pt>
    <dgm:pt modelId="{A3B21D8A-162D-4FBB-9A71-F02BD77708EA}" type="asst">
      <dgm:prSet phldrT="[Text]"/>
      <dgm:spPr/>
      <dgm:t>
        <a:bodyPr/>
        <a:lstStyle/>
        <a:p>
          <a:r>
            <a:rPr lang="en-US" b="1" dirty="0">
              <a:latin typeface="Garamond"/>
            </a:rPr>
            <a:t>GAGAS        (Section 2)</a:t>
          </a:r>
          <a:endParaRPr lang="en-US" b="1" dirty="0"/>
        </a:p>
      </dgm:t>
    </dgm:pt>
    <dgm:pt modelId="{DD69B3FE-6556-454B-856D-621FC8D7A360}" type="parTrans" cxnId="{480A1FA1-A771-4C30-BBE5-09CB5637D6F7}">
      <dgm:prSet/>
      <dgm:spPr/>
      <dgm:t>
        <a:bodyPr/>
        <a:lstStyle/>
        <a:p>
          <a:endParaRPr lang="en-US" b="1"/>
        </a:p>
      </dgm:t>
    </dgm:pt>
    <dgm:pt modelId="{8A77C5D2-6392-4CD4-9967-13D0EEE22106}" type="sibTrans" cxnId="{480A1FA1-A771-4C30-BBE5-09CB5637D6F7}">
      <dgm:prSet/>
      <dgm:spPr/>
      <dgm:t>
        <a:bodyPr/>
        <a:lstStyle/>
        <a:p>
          <a:endParaRPr lang="en-US" b="1"/>
        </a:p>
      </dgm:t>
    </dgm:pt>
    <dgm:pt modelId="{CDDD9DD6-74D9-4C7D-99C5-B96FE5CB2666}" type="asst">
      <dgm:prSet/>
      <dgm:spPr/>
      <dgm:t>
        <a:bodyPr/>
        <a:lstStyle/>
        <a:p>
          <a:r>
            <a:rPr lang="en-US" b="1" dirty="0"/>
            <a:t>Other – FFR (Section 4)</a:t>
          </a:r>
        </a:p>
      </dgm:t>
    </dgm:pt>
    <dgm:pt modelId="{A68926FF-E30B-41C6-8243-F250B533F8D1}" type="parTrans" cxnId="{47E7854C-47C7-4389-9679-6ABE2D9C8F92}">
      <dgm:prSet/>
      <dgm:spPr/>
      <dgm:t>
        <a:bodyPr/>
        <a:lstStyle/>
        <a:p>
          <a:endParaRPr lang="en-US" b="1"/>
        </a:p>
      </dgm:t>
    </dgm:pt>
    <dgm:pt modelId="{55FCFAE4-1F58-463E-B45B-CC9814526915}" type="sibTrans" cxnId="{47E7854C-47C7-4389-9679-6ABE2D9C8F92}">
      <dgm:prSet/>
      <dgm:spPr/>
      <dgm:t>
        <a:bodyPr/>
        <a:lstStyle/>
        <a:p>
          <a:endParaRPr lang="en-US" b="1"/>
        </a:p>
      </dgm:t>
    </dgm:pt>
    <dgm:pt modelId="{66934064-1751-48EA-AEBC-A9D8E881250A}">
      <dgm:prSet/>
      <dgm:spPr/>
      <dgm:t>
        <a:bodyPr/>
        <a:lstStyle/>
        <a:p>
          <a:r>
            <a:rPr lang="en-US" b="1" dirty="0">
              <a:latin typeface="Garamond"/>
            </a:rPr>
            <a:t>Single Audit    (Section 3)</a:t>
          </a:r>
        </a:p>
      </dgm:t>
    </dgm:pt>
    <dgm:pt modelId="{C06CE9FF-4408-48AB-B127-BD1653CE4D62}" type="parTrans" cxnId="{289D8448-6536-483C-AAA9-1CF53FE1259B}">
      <dgm:prSet/>
      <dgm:spPr/>
      <dgm:t>
        <a:bodyPr/>
        <a:lstStyle/>
        <a:p>
          <a:endParaRPr lang="en-US" b="1"/>
        </a:p>
      </dgm:t>
    </dgm:pt>
    <dgm:pt modelId="{3288F3A0-56BC-4F94-B33E-AA7DE273B4A8}" type="sibTrans" cxnId="{289D8448-6536-483C-AAA9-1CF53FE1259B}">
      <dgm:prSet/>
      <dgm:spPr/>
      <dgm:t>
        <a:bodyPr/>
        <a:lstStyle/>
        <a:p>
          <a:endParaRPr lang="en-US" b="1"/>
        </a:p>
      </dgm:t>
    </dgm:pt>
    <dgm:pt modelId="{91EF6D02-B23B-4E0F-A23D-8156D0B1758F}">
      <dgm:prSet/>
      <dgm:spPr/>
      <dgm:t>
        <a:bodyPr/>
        <a:lstStyle/>
        <a:p>
          <a:r>
            <a:rPr lang="en-US" b="1" dirty="0"/>
            <a:t>Noncompliance</a:t>
          </a:r>
        </a:p>
      </dgm:t>
    </dgm:pt>
    <dgm:pt modelId="{A7BBE72A-F1E9-4492-A6D1-E2CBB440F891}" type="parTrans" cxnId="{E7E2A7A0-3907-47C4-A0FF-6C39FEBC2C2A}">
      <dgm:prSet/>
      <dgm:spPr/>
      <dgm:t>
        <a:bodyPr/>
        <a:lstStyle/>
        <a:p>
          <a:endParaRPr lang="en-US" b="1"/>
        </a:p>
      </dgm:t>
    </dgm:pt>
    <dgm:pt modelId="{D5321717-1922-4C70-B9D7-5036B32D2B57}" type="sibTrans" cxnId="{E7E2A7A0-3907-47C4-A0FF-6C39FEBC2C2A}">
      <dgm:prSet/>
      <dgm:spPr/>
      <dgm:t>
        <a:bodyPr/>
        <a:lstStyle/>
        <a:p>
          <a:endParaRPr lang="en-US" b="1"/>
        </a:p>
      </dgm:t>
    </dgm:pt>
    <dgm:pt modelId="{83356FEA-27BD-4D60-83AE-F050F22F126F}">
      <dgm:prSet/>
      <dgm:spPr/>
      <dgm:t>
        <a:bodyPr/>
        <a:lstStyle/>
        <a:p>
          <a:r>
            <a:rPr lang="en-US" b="1" dirty="0"/>
            <a:t>Internal Control:  Material Weakness or Significant Deficiency</a:t>
          </a:r>
        </a:p>
      </dgm:t>
    </dgm:pt>
    <dgm:pt modelId="{4B8BD95F-0F38-4B36-8C7F-0DDD5769B576}" type="parTrans" cxnId="{0EA5F718-DDA0-4D79-8311-51D4E047BF44}">
      <dgm:prSet/>
      <dgm:spPr/>
      <dgm:t>
        <a:bodyPr/>
        <a:lstStyle/>
        <a:p>
          <a:endParaRPr lang="en-US" b="1"/>
        </a:p>
      </dgm:t>
    </dgm:pt>
    <dgm:pt modelId="{19B840F5-D094-4ADE-8AF3-0E63804F503F}" type="sibTrans" cxnId="{0EA5F718-DDA0-4D79-8311-51D4E047BF44}">
      <dgm:prSet/>
      <dgm:spPr/>
      <dgm:t>
        <a:bodyPr/>
        <a:lstStyle/>
        <a:p>
          <a:endParaRPr lang="en-US" b="1"/>
        </a:p>
      </dgm:t>
    </dgm:pt>
    <dgm:pt modelId="{6106251A-0914-46BA-BE80-B6BF86D149F5}">
      <dgm:prSet/>
      <dgm:spPr/>
      <dgm:t>
        <a:bodyPr/>
        <a:lstStyle/>
        <a:p>
          <a:r>
            <a:rPr lang="en-US" b="1" dirty="0"/>
            <a:t>Noncompliance</a:t>
          </a:r>
        </a:p>
      </dgm:t>
    </dgm:pt>
    <dgm:pt modelId="{DD703928-E5BC-4EDE-A8EA-9B1E26E3EAD9}" type="parTrans" cxnId="{883AF61F-8123-4F1F-89D2-38B6C59A3213}">
      <dgm:prSet/>
      <dgm:spPr/>
      <dgm:t>
        <a:bodyPr/>
        <a:lstStyle/>
        <a:p>
          <a:endParaRPr lang="en-US"/>
        </a:p>
      </dgm:t>
    </dgm:pt>
    <dgm:pt modelId="{982C4FA7-90B0-49D0-82F6-6A192A3FB130}" type="sibTrans" cxnId="{883AF61F-8123-4F1F-89D2-38B6C59A3213}">
      <dgm:prSet/>
      <dgm:spPr/>
      <dgm:t>
        <a:bodyPr/>
        <a:lstStyle/>
        <a:p>
          <a:endParaRPr lang="en-US"/>
        </a:p>
      </dgm:t>
    </dgm:pt>
    <dgm:pt modelId="{BFEC84B7-F63D-4F15-9763-ED2D62DFE302}">
      <dgm:prSet/>
      <dgm:spPr/>
      <dgm:t>
        <a:bodyPr/>
        <a:lstStyle/>
        <a:p>
          <a:r>
            <a:rPr lang="en-US" b="1" dirty="0"/>
            <a:t>Internal Control:  Material Weakness or Significant Deficiency</a:t>
          </a:r>
        </a:p>
      </dgm:t>
    </dgm:pt>
    <dgm:pt modelId="{588CB2F2-63C0-43C3-B491-9516F863A718}" type="parTrans" cxnId="{59D6F4E9-43C7-456D-B890-F383660CB3C2}">
      <dgm:prSet/>
      <dgm:spPr/>
      <dgm:t>
        <a:bodyPr/>
        <a:lstStyle/>
        <a:p>
          <a:endParaRPr lang="en-US"/>
        </a:p>
      </dgm:t>
    </dgm:pt>
    <dgm:pt modelId="{F4D229E7-4934-4687-BDF0-9E7497B02854}" type="sibTrans" cxnId="{59D6F4E9-43C7-456D-B890-F383660CB3C2}">
      <dgm:prSet/>
      <dgm:spPr/>
      <dgm:t>
        <a:bodyPr/>
        <a:lstStyle/>
        <a:p>
          <a:endParaRPr lang="en-US"/>
        </a:p>
      </dgm:t>
    </dgm:pt>
    <dgm:pt modelId="{233F4758-2480-41BA-BA59-8837B612BD76}" type="pres">
      <dgm:prSet presAssocID="{BA988BFC-8036-4E48-B8C7-F442CA5CA5F7}" presName="hierChild1" presStyleCnt="0">
        <dgm:presLayoutVars>
          <dgm:chPref val="1"/>
          <dgm:dir/>
          <dgm:animOne val="branch"/>
          <dgm:animLvl val="lvl"/>
          <dgm:resizeHandles/>
        </dgm:presLayoutVars>
      </dgm:prSet>
      <dgm:spPr/>
    </dgm:pt>
    <dgm:pt modelId="{1C655F15-2BB8-4A09-95ED-D845C1E4B10F}" type="pres">
      <dgm:prSet presAssocID="{2A2541EF-60FC-4B35-A8CF-51431F6C2293}" presName="hierRoot1" presStyleCnt="0"/>
      <dgm:spPr/>
    </dgm:pt>
    <dgm:pt modelId="{5D40EA41-6C9C-4AC9-9898-F76157670B0B}" type="pres">
      <dgm:prSet presAssocID="{2A2541EF-60FC-4B35-A8CF-51431F6C2293}" presName="composite" presStyleCnt="0"/>
      <dgm:spPr/>
    </dgm:pt>
    <dgm:pt modelId="{0120AAD0-DF7B-474C-B4AD-FAA24AD5D3F6}" type="pres">
      <dgm:prSet presAssocID="{2A2541EF-60FC-4B35-A8CF-51431F6C2293}" presName="background" presStyleLbl="node0" presStyleIdx="0" presStyleCnt="1"/>
      <dgm:spPr/>
    </dgm:pt>
    <dgm:pt modelId="{2432C6C8-A6DD-443C-9920-5DE47B5F13D0}" type="pres">
      <dgm:prSet presAssocID="{2A2541EF-60FC-4B35-A8CF-51431F6C2293}" presName="text" presStyleLbl="fgAcc0" presStyleIdx="0" presStyleCnt="1">
        <dgm:presLayoutVars>
          <dgm:chPref val="3"/>
        </dgm:presLayoutVars>
      </dgm:prSet>
      <dgm:spPr/>
    </dgm:pt>
    <dgm:pt modelId="{6E8723B5-269B-44C3-AD10-E96AD41829E9}" type="pres">
      <dgm:prSet presAssocID="{2A2541EF-60FC-4B35-A8CF-51431F6C2293}" presName="hierChild2" presStyleCnt="0"/>
      <dgm:spPr/>
    </dgm:pt>
    <dgm:pt modelId="{2FCF3CB3-F489-4E70-906E-11A5EF5B8266}" type="pres">
      <dgm:prSet presAssocID="{DD69B3FE-6556-454B-856D-621FC8D7A360}" presName="Name10" presStyleLbl="parChTrans1D2" presStyleIdx="0" presStyleCnt="3"/>
      <dgm:spPr/>
    </dgm:pt>
    <dgm:pt modelId="{6076978C-D263-4531-B9E2-2A2A79610749}" type="pres">
      <dgm:prSet presAssocID="{A3B21D8A-162D-4FBB-9A71-F02BD77708EA}" presName="hierRoot2" presStyleCnt="0"/>
      <dgm:spPr/>
    </dgm:pt>
    <dgm:pt modelId="{45AD97D1-FD5C-4113-A61E-C12008DC7A22}" type="pres">
      <dgm:prSet presAssocID="{A3B21D8A-162D-4FBB-9A71-F02BD77708EA}" presName="composite2" presStyleCnt="0"/>
      <dgm:spPr/>
    </dgm:pt>
    <dgm:pt modelId="{A83C2099-E64F-4435-99FF-7B40C866A1C7}" type="pres">
      <dgm:prSet presAssocID="{A3B21D8A-162D-4FBB-9A71-F02BD77708EA}" presName="background2" presStyleLbl="asst1" presStyleIdx="0" presStyleCnt="2"/>
      <dgm:spPr/>
    </dgm:pt>
    <dgm:pt modelId="{C0EFED11-5B3D-42DB-BC0E-56391682B453}" type="pres">
      <dgm:prSet presAssocID="{A3B21D8A-162D-4FBB-9A71-F02BD77708EA}" presName="text2" presStyleLbl="fgAcc2" presStyleIdx="0" presStyleCnt="3">
        <dgm:presLayoutVars>
          <dgm:chPref val="3"/>
        </dgm:presLayoutVars>
      </dgm:prSet>
      <dgm:spPr/>
    </dgm:pt>
    <dgm:pt modelId="{32082BAA-700B-410E-83F2-4AAFACA1C9A3}" type="pres">
      <dgm:prSet presAssocID="{A3B21D8A-162D-4FBB-9A71-F02BD77708EA}" presName="hierChild3" presStyleCnt="0"/>
      <dgm:spPr/>
    </dgm:pt>
    <dgm:pt modelId="{A671F59F-936F-4004-B699-4BC62998CE3C}" type="pres">
      <dgm:prSet presAssocID="{A7BBE72A-F1E9-4492-A6D1-E2CBB440F891}" presName="Name17" presStyleLbl="parChTrans1D3" presStyleIdx="0" presStyleCnt="4"/>
      <dgm:spPr/>
    </dgm:pt>
    <dgm:pt modelId="{5EB2EE21-38F0-4626-BB81-EC59A4CC0295}" type="pres">
      <dgm:prSet presAssocID="{91EF6D02-B23B-4E0F-A23D-8156D0B1758F}" presName="hierRoot3" presStyleCnt="0"/>
      <dgm:spPr/>
    </dgm:pt>
    <dgm:pt modelId="{4A0A82B7-54F7-456A-9570-D046EBD74E01}" type="pres">
      <dgm:prSet presAssocID="{91EF6D02-B23B-4E0F-A23D-8156D0B1758F}" presName="composite3" presStyleCnt="0"/>
      <dgm:spPr/>
    </dgm:pt>
    <dgm:pt modelId="{55C6A047-DD99-4F1E-BB80-A44A34D676F6}" type="pres">
      <dgm:prSet presAssocID="{91EF6D02-B23B-4E0F-A23D-8156D0B1758F}" presName="background3" presStyleLbl="node3" presStyleIdx="0" presStyleCnt="4"/>
      <dgm:spPr/>
    </dgm:pt>
    <dgm:pt modelId="{E91065B7-5B83-47C6-AF66-5E0AC523DE49}" type="pres">
      <dgm:prSet presAssocID="{91EF6D02-B23B-4E0F-A23D-8156D0B1758F}" presName="text3" presStyleLbl="fgAcc3" presStyleIdx="0" presStyleCnt="4">
        <dgm:presLayoutVars>
          <dgm:chPref val="3"/>
        </dgm:presLayoutVars>
      </dgm:prSet>
      <dgm:spPr/>
    </dgm:pt>
    <dgm:pt modelId="{E4558328-EC47-49C9-BFC7-2D70197C4D21}" type="pres">
      <dgm:prSet presAssocID="{91EF6D02-B23B-4E0F-A23D-8156D0B1758F}" presName="hierChild4" presStyleCnt="0"/>
      <dgm:spPr/>
    </dgm:pt>
    <dgm:pt modelId="{45EB7EC5-B2DD-4192-AB1D-E8D698BFDE12}" type="pres">
      <dgm:prSet presAssocID="{4B8BD95F-0F38-4B36-8C7F-0DDD5769B576}" presName="Name17" presStyleLbl="parChTrans1D3" presStyleIdx="1" presStyleCnt="4"/>
      <dgm:spPr/>
    </dgm:pt>
    <dgm:pt modelId="{44120BDB-9C8B-42FE-A0E1-64FBD2D51A9C}" type="pres">
      <dgm:prSet presAssocID="{83356FEA-27BD-4D60-83AE-F050F22F126F}" presName="hierRoot3" presStyleCnt="0"/>
      <dgm:spPr/>
    </dgm:pt>
    <dgm:pt modelId="{2D995318-F183-4D6A-AD8A-6FA3563C7ABB}" type="pres">
      <dgm:prSet presAssocID="{83356FEA-27BD-4D60-83AE-F050F22F126F}" presName="composite3" presStyleCnt="0"/>
      <dgm:spPr/>
    </dgm:pt>
    <dgm:pt modelId="{CFBF7CF4-8857-4D3A-8899-1303A8770DE0}" type="pres">
      <dgm:prSet presAssocID="{83356FEA-27BD-4D60-83AE-F050F22F126F}" presName="background3" presStyleLbl="node3" presStyleIdx="1" presStyleCnt="4"/>
      <dgm:spPr/>
    </dgm:pt>
    <dgm:pt modelId="{66EAEB9D-364A-4A97-955E-87063E152828}" type="pres">
      <dgm:prSet presAssocID="{83356FEA-27BD-4D60-83AE-F050F22F126F}" presName="text3" presStyleLbl="fgAcc3" presStyleIdx="1" presStyleCnt="4">
        <dgm:presLayoutVars>
          <dgm:chPref val="3"/>
        </dgm:presLayoutVars>
      </dgm:prSet>
      <dgm:spPr/>
    </dgm:pt>
    <dgm:pt modelId="{F1FC1ADE-F2BB-4781-8099-B676BF61385A}" type="pres">
      <dgm:prSet presAssocID="{83356FEA-27BD-4D60-83AE-F050F22F126F}" presName="hierChild4" presStyleCnt="0"/>
      <dgm:spPr/>
    </dgm:pt>
    <dgm:pt modelId="{0107DC82-16B1-4006-AC51-913EADD99987}" type="pres">
      <dgm:prSet presAssocID="{C06CE9FF-4408-48AB-B127-BD1653CE4D62}" presName="Name10" presStyleLbl="parChTrans1D2" presStyleIdx="1" presStyleCnt="3"/>
      <dgm:spPr/>
    </dgm:pt>
    <dgm:pt modelId="{6E66DA4D-C944-4A6F-B21A-AC5F4618BE6A}" type="pres">
      <dgm:prSet presAssocID="{66934064-1751-48EA-AEBC-A9D8E881250A}" presName="hierRoot2" presStyleCnt="0"/>
      <dgm:spPr/>
    </dgm:pt>
    <dgm:pt modelId="{1C1EEE9A-82E1-41D7-A282-023DAEE3A175}" type="pres">
      <dgm:prSet presAssocID="{66934064-1751-48EA-AEBC-A9D8E881250A}" presName="composite2" presStyleCnt="0"/>
      <dgm:spPr/>
    </dgm:pt>
    <dgm:pt modelId="{6CE16AC5-4CA7-450E-BC61-47BC0BDE1B3F}" type="pres">
      <dgm:prSet presAssocID="{66934064-1751-48EA-AEBC-A9D8E881250A}" presName="background2" presStyleLbl="node2" presStyleIdx="0" presStyleCnt="1"/>
      <dgm:spPr/>
    </dgm:pt>
    <dgm:pt modelId="{FDEB07E2-B8D3-4316-BA12-E974F076B609}" type="pres">
      <dgm:prSet presAssocID="{66934064-1751-48EA-AEBC-A9D8E881250A}" presName="text2" presStyleLbl="fgAcc2" presStyleIdx="1" presStyleCnt="3">
        <dgm:presLayoutVars>
          <dgm:chPref val="3"/>
        </dgm:presLayoutVars>
      </dgm:prSet>
      <dgm:spPr/>
    </dgm:pt>
    <dgm:pt modelId="{77D9C691-CFBD-469B-A880-87BD168BAFCB}" type="pres">
      <dgm:prSet presAssocID="{66934064-1751-48EA-AEBC-A9D8E881250A}" presName="hierChild3" presStyleCnt="0"/>
      <dgm:spPr/>
    </dgm:pt>
    <dgm:pt modelId="{BF3F2B3B-A7EA-4313-9BF2-E00F0FD57DCB}" type="pres">
      <dgm:prSet presAssocID="{DD703928-E5BC-4EDE-A8EA-9B1E26E3EAD9}" presName="Name17" presStyleLbl="parChTrans1D3" presStyleIdx="2" presStyleCnt="4"/>
      <dgm:spPr/>
    </dgm:pt>
    <dgm:pt modelId="{B46AF31C-5EDC-4F9F-95F9-D6AD51AB1264}" type="pres">
      <dgm:prSet presAssocID="{6106251A-0914-46BA-BE80-B6BF86D149F5}" presName="hierRoot3" presStyleCnt="0"/>
      <dgm:spPr/>
    </dgm:pt>
    <dgm:pt modelId="{9B4D6CB1-C34B-4CFF-9BA8-A583E9632F17}" type="pres">
      <dgm:prSet presAssocID="{6106251A-0914-46BA-BE80-B6BF86D149F5}" presName="composite3" presStyleCnt="0"/>
      <dgm:spPr/>
    </dgm:pt>
    <dgm:pt modelId="{79C3F858-51FC-46CA-A407-246723C29AE9}" type="pres">
      <dgm:prSet presAssocID="{6106251A-0914-46BA-BE80-B6BF86D149F5}" presName="background3" presStyleLbl="node3" presStyleIdx="2" presStyleCnt="4"/>
      <dgm:spPr/>
    </dgm:pt>
    <dgm:pt modelId="{EB61D5EF-7CDD-47B5-A7E3-58C3CC8E2A96}" type="pres">
      <dgm:prSet presAssocID="{6106251A-0914-46BA-BE80-B6BF86D149F5}" presName="text3" presStyleLbl="fgAcc3" presStyleIdx="2" presStyleCnt="4">
        <dgm:presLayoutVars>
          <dgm:chPref val="3"/>
        </dgm:presLayoutVars>
      </dgm:prSet>
      <dgm:spPr/>
    </dgm:pt>
    <dgm:pt modelId="{594BEDA3-96DA-41B1-990F-56F53250FEB2}" type="pres">
      <dgm:prSet presAssocID="{6106251A-0914-46BA-BE80-B6BF86D149F5}" presName="hierChild4" presStyleCnt="0"/>
      <dgm:spPr/>
    </dgm:pt>
    <dgm:pt modelId="{4D5BF05D-4855-4789-9EDB-CF5A4C1EBC72}" type="pres">
      <dgm:prSet presAssocID="{588CB2F2-63C0-43C3-B491-9516F863A718}" presName="Name17" presStyleLbl="parChTrans1D3" presStyleIdx="3" presStyleCnt="4"/>
      <dgm:spPr/>
    </dgm:pt>
    <dgm:pt modelId="{DEBE457E-BC03-444B-A008-CDDA95E3DD64}" type="pres">
      <dgm:prSet presAssocID="{BFEC84B7-F63D-4F15-9763-ED2D62DFE302}" presName="hierRoot3" presStyleCnt="0"/>
      <dgm:spPr/>
    </dgm:pt>
    <dgm:pt modelId="{BE2CC034-7CED-40E3-8250-B7C72E8E0B21}" type="pres">
      <dgm:prSet presAssocID="{BFEC84B7-F63D-4F15-9763-ED2D62DFE302}" presName="composite3" presStyleCnt="0"/>
      <dgm:spPr/>
    </dgm:pt>
    <dgm:pt modelId="{14EC168E-C731-4E1E-8BB6-F5DBEA1A9FA3}" type="pres">
      <dgm:prSet presAssocID="{BFEC84B7-F63D-4F15-9763-ED2D62DFE302}" presName="background3" presStyleLbl="node3" presStyleIdx="3" presStyleCnt="4"/>
      <dgm:spPr/>
    </dgm:pt>
    <dgm:pt modelId="{3285AD2A-1766-4EA7-8153-A35E5FA59EE4}" type="pres">
      <dgm:prSet presAssocID="{BFEC84B7-F63D-4F15-9763-ED2D62DFE302}" presName="text3" presStyleLbl="fgAcc3" presStyleIdx="3" presStyleCnt="4">
        <dgm:presLayoutVars>
          <dgm:chPref val="3"/>
        </dgm:presLayoutVars>
      </dgm:prSet>
      <dgm:spPr/>
    </dgm:pt>
    <dgm:pt modelId="{1E3B07B1-BBF2-444F-8569-D7C60EE3D4FE}" type="pres">
      <dgm:prSet presAssocID="{BFEC84B7-F63D-4F15-9763-ED2D62DFE302}" presName="hierChild4" presStyleCnt="0"/>
      <dgm:spPr/>
    </dgm:pt>
    <dgm:pt modelId="{00D50E95-CA96-4A33-9DBE-498944AE35F2}" type="pres">
      <dgm:prSet presAssocID="{A68926FF-E30B-41C6-8243-F250B533F8D1}" presName="Name10" presStyleLbl="parChTrans1D2" presStyleIdx="2" presStyleCnt="3"/>
      <dgm:spPr/>
    </dgm:pt>
    <dgm:pt modelId="{DC40751D-896B-4CBF-A2C5-64C63D03BB9D}" type="pres">
      <dgm:prSet presAssocID="{CDDD9DD6-74D9-4C7D-99C5-B96FE5CB2666}" presName="hierRoot2" presStyleCnt="0"/>
      <dgm:spPr/>
    </dgm:pt>
    <dgm:pt modelId="{262BD7FA-052F-4ED5-8FEB-6117AC891BAC}" type="pres">
      <dgm:prSet presAssocID="{CDDD9DD6-74D9-4C7D-99C5-B96FE5CB2666}" presName="composite2" presStyleCnt="0"/>
      <dgm:spPr/>
    </dgm:pt>
    <dgm:pt modelId="{6CE68882-D509-45FD-8459-C52867BFBB46}" type="pres">
      <dgm:prSet presAssocID="{CDDD9DD6-74D9-4C7D-99C5-B96FE5CB2666}" presName="background2" presStyleLbl="asst1" presStyleIdx="1" presStyleCnt="2"/>
      <dgm:spPr/>
    </dgm:pt>
    <dgm:pt modelId="{6A7E91EC-3D55-46E2-AE88-C42E07E81868}" type="pres">
      <dgm:prSet presAssocID="{CDDD9DD6-74D9-4C7D-99C5-B96FE5CB2666}" presName="text2" presStyleLbl="fgAcc2" presStyleIdx="2" presStyleCnt="3">
        <dgm:presLayoutVars>
          <dgm:chPref val="3"/>
        </dgm:presLayoutVars>
      </dgm:prSet>
      <dgm:spPr/>
    </dgm:pt>
    <dgm:pt modelId="{634E40C7-5486-4161-954E-83310EB3E4F7}" type="pres">
      <dgm:prSet presAssocID="{CDDD9DD6-74D9-4C7D-99C5-B96FE5CB2666}" presName="hierChild3" presStyleCnt="0"/>
      <dgm:spPr/>
    </dgm:pt>
  </dgm:ptLst>
  <dgm:cxnLst>
    <dgm:cxn modelId="{5371AB00-1FA9-4FA9-8087-2B1D04DAA74B}" type="presOf" srcId="{588CB2F2-63C0-43C3-B491-9516F863A718}" destId="{4D5BF05D-4855-4789-9EDB-CF5A4C1EBC72}" srcOrd="0" destOrd="0" presId="urn:microsoft.com/office/officeart/2005/8/layout/hierarchy1"/>
    <dgm:cxn modelId="{0EA5F718-DDA0-4D79-8311-51D4E047BF44}" srcId="{A3B21D8A-162D-4FBB-9A71-F02BD77708EA}" destId="{83356FEA-27BD-4D60-83AE-F050F22F126F}" srcOrd="1" destOrd="0" parTransId="{4B8BD95F-0F38-4B36-8C7F-0DDD5769B576}" sibTransId="{19B840F5-D094-4ADE-8AF3-0E63804F503F}"/>
    <dgm:cxn modelId="{883AF61F-8123-4F1F-89D2-38B6C59A3213}" srcId="{66934064-1751-48EA-AEBC-A9D8E881250A}" destId="{6106251A-0914-46BA-BE80-B6BF86D149F5}" srcOrd="0" destOrd="0" parTransId="{DD703928-E5BC-4EDE-A8EA-9B1E26E3EAD9}" sibTransId="{982C4FA7-90B0-49D0-82F6-6A192A3FB130}"/>
    <dgm:cxn modelId="{5CBB453B-D4EF-41A1-A417-A6202ECD1B1A}" type="presOf" srcId="{BFEC84B7-F63D-4F15-9763-ED2D62DFE302}" destId="{3285AD2A-1766-4EA7-8153-A35E5FA59EE4}" srcOrd="0" destOrd="0" presId="urn:microsoft.com/office/officeart/2005/8/layout/hierarchy1"/>
    <dgm:cxn modelId="{80B6EE3D-E799-4908-8B74-763D8F4C5B45}" type="presOf" srcId="{DD703928-E5BC-4EDE-A8EA-9B1E26E3EAD9}" destId="{BF3F2B3B-A7EA-4313-9BF2-E00F0FD57DCB}" srcOrd="0" destOrd="0" presId="urn:microsoft.com/office/officeart/2005/8/layout/hierarchy1"/>
    <dgm:cxn modelId="{D198F163-9DC3-42F2-9B39-C6F50D75181C}" type="presOf" srcId="{6106251A-0914-46BA-BE80-B6BF86D149F5}" destId="{EB61D5EF-7CDD-47B5-A7E3-58C3CC8E2A96}" srcOrd="0" destOrd="0" presId="urn:microsoft.com/office/officeart/2005/8/layout/hierarchy1"/>
    <dgm:cxn modelId="{289D8448-6536-483C-AAA9-1CF53FE1259B}" srcId="{2A2541EF-60FC-4B35-A8CF-51431F6C2293}" destId="{66934064-1751-48EA-AEBC-A9D8E881250A}" srcOrd="1" destOrd="0" parTransId="{C06CE9FF-4408-48AB-B127-BD1653CE4D62}" sibTransId="{3288F3A0-56BC-4F94-B33E-AA7DE273B4A8}"/>
    <dgm:cxn modelId="{47E7854C-47C7-4389-9679-6ABE2D9C8F92}" srcId="{2A2541EF-60FC-4B35-A8CF-51431F6C2293}" destId="{CDDD9DD6-74D9-4C7D-99C5-B96FE5CB2666}" srcOrd="2" destOrd="0" parTransId="{A68926FF-E30B-41C6-8243-F250B533F8D1}" sibTransId="{55FCFAE4-1F58-463E-B45B-CC9814526915}"/>
    <dgm:cxn modelId="{3DF5F26D-2E67-4C44-8CB6-892C161C024C}" type="presOf" srcId="{91EF6D02-B23B-4E0F-A23D-8156D0B1758F}" destId="{E91065B7-5B83-47C6-AF66-5E0AC523DE49}" srcOrd="0" destOrd="0" presId="urn:microsoft.com/office/officeart/2005/8/layout/hierarchy1"/>
    <dgm:cxn modelId="{41A51F7C-8FFA-4FDB-923A-DCF4B0903477}" type="presOf" srcId="{C06CE9FF-4408-48AB-B127-BD1653CE4D62}" destId="{0107DC82-16B1-4006-AC51-913EADD99987}" srcOrd="0" destOrd="0" presId="urn:microsoft.com/office/officeart/2005/8/layout/hierarchy1"/>
    <dgm:cxn modelId="{ED5DC083-9516-44CA-B159-7EE04CFDD476}" type="presOf" srcId="{83356FEA-27BD-4D60-83AE-F050F22F126F}" destId="{66EAEB9D-364A-4A97-955E-87063E152828}" srcOrd="0" destOrd="0" presId="urn:microsoft.com/office/officeart/2005/8/layout/hierarchy1"/>
    <dgm:cxn modelId="{184F9292-A820-448D-AA5D-F85F000ADAA2}" srcId="{BA988BFC-8036-4E48-B8C7-F442CA5CA5F7}" destId="{2A2541EF-60FC-4B35-A8CF-51431F6C2293}" srcOrd="0" destOrd="0" parTransId="{BE68D82A-9E80-4ADF-9B6D-FE3CD8D2C654}" sibTransId="{2F1F3647-713C-40E7-A40C-EB4B0E96A060}"/>
    <dgm:cxn modelId="{D3C25094-4322-4D16-B0C9-8343A099D3DD}" type="presOf" srcId="{A3B21D8A-162D-4FBB-9A71-F02BD77708EA}" destId="{C0EFED11-5B3D-42DB-BC0E-56391682B453}" srcOrd="0" destOrd="0" presId="urn:microsoft.com/office/officeart/2005/8/layout/hierarchy1"/>
    <dgm:cxn modelId="{B03C5898-B6B7-4A05-9381-BCA0F61F97B9}" type="presOf" srcId="{2A2541EF-60FC-4B35-A8CF-51431F6C2293}" destId="{2432C6C8-A6DD-443C-9920-5DE47B5F13D0}" srcOrd="0" destOrd="0" presId="urn:microsoft.com/office/officeart/2005/8/layout/hierarchy1"/>
    <dgm:cxn modelId="{85740B9B-5726-4373-B02B-69D74A26D164}" type="presOf" srcId="{4B8BD95F-0F38-4B36-8C7F-0DDD5769B576}" destId="{45EB7EC5-B2DD-4192-AB1D-E8D698BFDE12}" srcOrd="0" destOrd="0" presId="urn:microsoft.com/office/officeart/2005/8/layout/hierarchy1"/>
    <dgm:cxn modelId="{F3167F9F-406B-4F4A-9AB2-44C30B8340CF}" type="presOf" srcId="{BA988BFC-8036-4E48-B8C7-F442CA5CA5F7}" destId="{233F4758-2480-41BA-BA59-8837B612BD76}" srcOrd="0" destOrd="0" presId="urn:microsoft.com/office/officeart/2005/8/layout/hierarchy1"/>
    <dgm:cxn modelId="{E7E2A7A0-3907-47C4-A0FF-6C39FEBC2C2A}" srcId="{A3B21D8A-162D-4FBB-9A71-F02BD77708EA}" destId="{91EF6D02-B23B-4E0F-A23D-8156D0B1758F}" srcOrd="0" destOrd="0" parTransId="{A7BBE72A-F1E9-4492-A6D1-E2CBB440F891}" sibTransId="{D5321717-1922-4C70-B9D7-5036B32D2B57}"/>
    <dgm:cxn modelId="{480A1FA1-A771-4C30-BBE5-09CB5637D6F7}" srcId="{2A2541EF-60FC-4B35-A8CF-51431F6C2293}" destId="{A3B21D8A-162D-4FBB-9A71-F02BD77708EA}" srcOrd="0" destOrd="0" parTransId="{DD69B3FE-6556-454B-856D-621FC8D7A360}" sibTransId="{8A77C5D2-6392-4CD4-9967-13D0EEE22106}"/>
    <dgm:cxn modelId="{16AEB8A6-AFAC-4B83-B715-1035720D86D2}" type="presOf" srcId="{A68926FF-E30B-41C6-8243-F250B533F8D1}" destId="{00D50E95-CA96-4A33-9DBE-498944AE35F2}" srcOrd="0" destOrd="0" presId="urn:microsoft.com/office/officeart/2005/8/layout/hierarchy1"/>
    <dgm:cxn modelId="{4AA3B7AA-70C0-41F1-9BC8-EB0BC3895E18}" type="presOf" srcId="{CDDD9DD6-74D9-4C7D-99C5-B96FE5CB2666}" destId="{6A7E91EC-3D55-46E2-AE88-C42E07E81868}" srcOrd="0" destOrd="0" presId="urn:microsoft.com/office/officeart/2005/8/layout/hierarchy1"/>
    <dgm:cxn modelId="{526D83B9-EA48-4D62-AE26-A13D90CFEA2A}" type="presOf" srcId="{DD69B3FE-6556-454B-856D-621FC8D7A360}" destId="{2FCF3CB3-F489-4E70-906E-11A5EF5B8266}" srcOrd="0" destOrd="0" presId="urn:microsoft.com/office/officeart/2005/8/layout/hierarchy1"/>
    <dgm:cxn modelId="{74E3F3C1-3EE1-400C-9DF7-0B0291C67151}" type="presOf" srcId="{66934064-1751-48EA-AEBC-A9D8E881250A}" destId="{FDEB07E2-B8D3-4316-BA12-E974F076B609}" srcOrd="0" destOrd="0" presId="urn:microsoft.com/office/officeart/2005/8/layout/hierarchy1"/>
    <dgm:cxn modelId="{59D6F4E9-43C7-456D-B890-F383660CB3C2}" srcId="{66934064-1751-48EA-AEBC-A9D8E881250A}" destId="{BFEC84B7-F63D-4F15-9763-ED2D62DFE302}" srcOrd="1" destOrd="0" parTransId="{588CB2F2-63C0-43C3-B491-9516F863A718}" sibTransId="{F4D229E7-4934-4687-BDF0-9E7497B02854}"/>
    <dgm:cxn modelId="{7EE8B3FF-57E2-4C73-B836-A79C952E04C0}" type="presOf" srcId="{A7BBE72A-F1E9-4492-A6D1-E2CBB440F891}" destId="{A671F59F-936F-4004-B699-4BC62998CE3C}" srcOrd="0" destOrd="0" presId="urn:microsoft.com/office/officeart/2005/8/layout/hierarchy1"/>
    <dgm:cxn modelId="{1DFA8666-0283-48AD-B230-BB55F170B524}" type="presParOf" srcId="{233F4758-2480-41BA-BA59-8837B612BD76}" destId="{1C655F15-2BB8-4A09-95ED-D845C1E4B10F}" srcOrd="0" destOrd="0" presId="urn:microsoft.com/office/officeart/2005/8/layout/hierarchy1"/>
    <dgm:cxn modelId="{FFE5D8A6-1106-482E-8A89-58DCDCAA4353}" type="presParOf" srcId="{1C655F15-2BB8-4A09-95ED-D845C1E4B10F}" destId="{5D40EA41-6C9C-4AC9-9898-F76157670B0B}" srcOrd="0" destOrd="0" presId="urn:microsoft.com/office/officeart/2005/8/layout/hierarchy1"/>
    <dgm:cxn modelId="{C9D9DA73-956A-4FEC-932B-E2554F5F5060}" type="presParOf" srcId="{5D40EA41-6C9C-4AC9-9898-F76157670B0B}" destId="{0120AAD0-DF7B-474C-B4AD-FAA24AD5D3F6}" srcOrd="0" destOrd="0" presId="urn:microsoft.com/office/officeart/2005/8/layout/hierarchy1"/>
    <dgm:cxn modelId="{F18FF3E7-6DCB-4D46-BEA9-31F10599665C}" type="presParOf" srcId="{5D40EA41-6C9C-4AC9-9898-F76157670B0B}" destId="{2432C6C8-A6DD-443C-9920-5DE47B5F13D0}" srcOrd="1" destOrd="0" presId="urn:microsoft.com/office/officeart/2005/8/layout/hierarchy1"/>
    <dgm:cxn modelId="{1D713A88-ACF8-47CB-8869-1F3BEBC383D6}" type="presParOf" srcId="{1C655F15-2BB8-4A09-95ED-D845C1E4B10F}" destId="{6E8723B5-269B-44C3-AD10-E96AD41829E9}" srcOrd="1" destOrd="0" presId="urn:microsoft.com/office/officeart/2005/8/layout/hierarchy1"/>
    <dgm:cxn modelId="{1A81ED0F-9845-4962-86C2-A01789FFABE4}" type="presParOf" srcId="{6E8723B5-269B-44C3-AD10-E96AD41829E9}" destId="{2FCF3CB3-F489-4E70-906E-11A5EF5B8266}" srcOrd="0" destOrd="0" presId="urn:microsoft.com/office/officeart/2005/8/layout/hierarchy1"/>
    <dgm:cxn modelId="{0BBD6C04-FEE7-4954-AFE1-B9131B7E126A}" type="presParOf" srcId="{6E8723B5-269B-44C3-AD10-E96AD41829E9}" destId="{6076978C-D263-4531-B9E2-2A2A79610749}" srcOrd="1" destOrd="0" presId="urn:microsoft.com/office/officeart/2005/8/layout/hierarchy1"/>
    <dgm:cxn modelId="{AAD22C8A-2330-4B83-BE72-7635EC4CE613}" type="presParOf" srcId="{6076978C-D263-4531-B9E2-2A2A79610749}" destId="{45AD97D1-FD5C-4113-A61E-C12008DC7A22}" srcOrd="0" destOrd="0" presId="urn:microsoft.com/office/officeart/2005/8/layout/hierarchy1"/>
    <dgm:cxn modelId="{C47BA4A3-3B02-401C-ABFD-BE470400B8F1}" type="presParOf" srcId="{45AD97D1-FD5C-4113-A61E-C12008DC7A22}" destId="{A83C2099-E64F-4435-99FF-7B40C866A1C7}" srcOrd="0" destOrd="0" presId="urn:microsoft.com/office/officeart/2005/8/layout/hierarchy1"/>
    <dgm:cxn modelId="{AE6F8196-50C7-4FF8-8D91-F9AEB73EF523}" type="presParOf" srcId="{45AD97D1-FD5C-4113-A61E-C12008DC7A22}" destId="{C0EFED11-5B3D-42DB-BC0E-56391682B453}" srcOrd="1" destOrd="0" presId="urn:microsoft.com/office/officeart/2005/8/layout/hierarchy1"/>
    <dgm:cxn modelId="{AA2D7DD7-641E-407A-8713-629FAA079455}" type="presParOf" srcId="{6076978C-D263-4531-B9E2-2A2A79610749}" destId="{32082BAA-700B-410E-83F2-4AAFACA1C9A3}" srcOrd="1" destOrd="0" presId="urn:microsoft.com/office/officeart/2005/8/layout/hierarchy1"/>
    <dgm:cxn modelId="{DEAC9D7F-E277-4B55-B797-F16FC632A45C}" type="presParOf" srcId="{32082BAA-700B-410E-83F2-4AAFACA1C9A3}" destId="{A671F59F-936F-4004-B699-4BC62998CE3C}" srcOrd="0" destOrd="0" presId="urn:microsoft.com/office/officeart/2005/8/layout/hierarchy1"/>
    <dgm:cxn modelId="{68AA6F69-E4AD-4760-A84E-25FC1BE29AF7}" type="presParOf" srcId="{32082BAA-700B-410E-83F2-4AAFACA1C9A3}" destId="{5EB2EE21-38F0-4626-BB81-EC59A4CC0295}" srcOrd="1" destOrd="0" presId="urn:microsoft.com/office/officeart/2005/8/layout/hierarchy1"/>
    <dgm:cxn modelId="{68875189-E963-4EFE-A05B-EB34D14087CC}" type="presParOf" srcId="{5EB2EE21-38F0-4626-BB81-EC59A4CC0295}" destId="{4A0A82B7-54F7-456A-9570-D046EBD74E01}" srcOrd="0" destOrd="0" presId="urn:microsoft.com/office/officeart/2005/8/layout/hierarchy1"/>
    <dgm:cxn modelId="{9A08B648-64D7-48E6-B896-10754021E966}" type="presParOf" srcId="{4A0A82B7-54F7-456A-9570-D046EBD74E01}" destId="{55C6A047-DD99-4F1E-BB80-A44A34D676F6}" srcOrd="0" destOrd="0" presId="urn:microsoft.com/office/officeart/2005/8/layout/hierarchy1"/>
    <dgm:cxn modelId="{B0BF6280-AABC-458C-9ABC-78B9373335BE}" type="presParOf" srcId="{4A0A82B7-54F7-456A-9570-D046EBD74E01}" destId="{E91065B7-5B83-47C6-AF66-5E0AC523DE49}" srcOrd="1" destOrd="0" presId="urn:microsoft.com/office/officeart/2005/8/layout/hierarchy1"/>
    <dgm:cxn modelId="{65DB96B5-6D5A-46A1-8D23-CD0B228CC28E}" type="presParOf" srcId="{5EB2EE21-38F0-4626-BB81-EC59A4CC0295}" destId="{E4558328-EC47-49C9-BFC7-2D70197C4D21}" srcOrd="1" destOrd="0" presId="urn:microsoft.com/office/officeart/2005/8/layout/hierarchy1"/>
    <dgm:cxn modelId="{E3EB5FF2-1AB7-4FB5-8DAA-B9E05A9B69E0}" type="presParOf" srcId="{32082BAA-700B-410E-83F2-4AAFACA1C9A3}" destId="{45EB7EC5-B2DD-4192-AB1D-E8D698BFDE12}" srcOrd="2" destOrd="0" presId="urn:microsoft.com/office/officeart/2005/8/layout/hierarchy1"/>
    <dgm:cxn modelId="{281932E7-E042-4DBB-AF0A-FDCDE75E8039}" type="presParOf" srcId="{32082BAA-700B-410E-83F2-4AAFACA1C9A3}" destId="{44120BDB-9C8B-42FE-A0E1-64FBD2D51A9C}" srcOrd="3" destOrd="0" presId="urn:microsoft.com/office/officeart/2005/8/layout/hierarchy1"/>
    <dgm:cxn modelId="{31F0FA46-80F4-4F59-8855-E619CDF4741D}" type="presParOf" srcId="{44120BDB-9C8B-42FE-A0E1-64FBD2D51A9C}" destId="{2D995318-F183-4D6A-AD8A-6FA3563C7ABB}" srcOrd="0" destOrd="0" presId="urn:microsoft.com/office/officeart/2005/8/layout/hierarchy1"/>
    <dgm:cxn modelId="{42C54348-94A0-4E77-A9D4-F6D53DC529B7}" type="presParOf" srcId="{2D995318-F183-4D6A-AD8A-6FA3563C7ABB}" destId="{CFBF7CF4-8857-4D3A-8899-1303A8770DE0}" srcOrd="0" destOrd="0" presId="urn:microsoft.com/office/officeart/2005/8/layout/hierarchy1"/>
    <dgm:cxn modelId="{493746F1-7A38-440F-9380-A75D4D4F4E66}" type="presParOf" srcId="{2D995318-F183-4D6A-AD8A-6FA3563C7ABB}" destId="{66EAEB9D-364A-4A97-955E-87063E152828}" srcOrd="1" destOrd="0" presId="urn:microsoft.com/office/officeart/2005/8/layout/hierarchy1"/>
    <dgm:cxn modelId="{E7872914-8AFD-48FD-ADAB-94CFF0A82BCA}" type="presParOf" srcId="{44120BDB-9C8B-42FE-A0E1-64FBD2D51A9C}" destId="{F1FC1ADE-F2BB-4781-8099-B676BF61385A}" srcOrd="1" destOrd="0" presId="urn:microsoft.com/office/officeart/2005/8/layout/hierarchy1"/>
    <dgm:cxn modelId="{BC329477-2BF4-4922-9BCD-E165D65702E9}" type="presParOf" srcId="{6E8723B5-269B-44C3-AD10-E96AD41829E9}" destId="{0107DC82-16B1-4006-AC51-913EADD99987}" srcOrd="2" destOrd="0" presId="urn:microsoft.com/office/officeart/2005/8/layout/hierarchy1"/>
    <dgm:cxn modelId="{91A8835E-D344-4D41-A3F0-B80662F96A87}" type="presParOf" srcId="{6E8723B5-269B-44C3-AD10-E96AD41829E9}" destId="{6E66DA4D-C944-4A6F-B21A-AC5F4618BE6A}" srcOrd="3" destOrd="0" presId="urn:microsoft.com/office/officeart/2005/8/layout/hierarchy1"/>
    <dgm:cxn modelId="{F4F566E2-CF1F-48F3-90D4-6DC4A06F5277}" type="presParOf" srcId="{6E66DA4D-C944-4A6F-B21A-AC5F4618BE6A}" destId="{1C1EEE9A-82E1-41D7-A282-023DAEE3A175}" srcOrd="0" destOrd="0" presId="urn:microsoft.com/office/officeart/2005/8/layout/hierarchy1"/>
    <dgm:cxn modelId="{7328D393-0F49-4965-BC17-AE54AFA492F5}" type="presParOf" srcId="{1C1EEE9A-82E1-41D7-A282-023DAEE3A175}" destId="{6CE16AC5-4CA7-450E-BC61-47BC0BDE1B3F}" srcOrd="0" destOrd="0" presId="urn:microsoft.com/office/officeart/2005/8/layout/hierarchy1"/>
    <dgm:cxn modelId="{91F74954-AD51-403F-848B-0FDF9E5F38B7}" type="presParOf" srcId="{1C1EEE9A-82E1-41D7-A282-023DAEE3A175}" destId="{FDEB07E2-B8D3-4316-BA12-E974F076B609}" srcOrd="1" destOrd="0" presId="urn:microsoft.com/office/officeart/2005/8/layout/hierarchy1"/>
    <dgm:cxn modelId="{57F6B355-1366-4F6A-AC43-4607377E1101}" type="presParOf" srcId="{6E66DA4D-C944-4A6F-B21A-AC5F4618BE6A}" destId="{77D9C691-CFBD-469B-A880-87BD168BAFCB}" srcOrd="1" destOrd="0" presId="urn:microsoft.com/office/officeart/2005/8/layout/hierarchy1"/>
    <dgm:cxn modelId="{532576CF-4B64-4D18-A9EF-83329438AD5E}" type="presParOf" srcId="{77D9C691-CFBD-469B-A880-87BD168BAFCB}" destId="{BF3F2B3B-A7EA-4313-9BF2-E00F0FD57DCB}" srcOrd="0" destOrd="0" presId="urn:microsoft.com/office/officeart/2005/8/layout/hierarchy1"/>
    <dgm:cxn modelId="{92FDD6F5-1FC9-4E2E-9C82-D9F663D0DA2A}" type="presParOf" srcId="{77D9C691-CFBD-469B-A880-87BD168BAFCB}" destId="{B46AF31C-5EDC-4F9F-95F9-D6AD51AB1264}" srcOrd="1" destOrd="0" presId="urn:microsoft.com/office/officeart/2005/8/layout/hierarchy1"/>
    <dgm:cxn modelId="{68391629-8217-4BB3-8EBB-CAF5E17F41C5}" type="presParOf" srcId="{B46AF31C-5EDC-4F9F-95F9-D6AD51AB1264}" destId="{9B4D6CB1-C34B-4CFF-9BA8-A583E9632F17}" srcOrd="0" destOrd="0" presId="urn:microsoft.com/office/officeart/2005/8/layout/hierarchy1"/>
    <dgm:cxn modelId="{861751A1-F3A9-43B0-A687-9DF37C533B47}" type="presParOf" srcId="{9B4D6CB1-C34B-4CFF-9BA8-A583E9632F17}" destId="{79C3F858-51FC-46CA-A407-246723C29AE9}" srcOrd="0" destOrd="0" presId="urn:microsoft.com/office/officeart/2005/8/layout/hierarchy1"/>
    <dgm:cxn modelId="{133CFD51-9BD9-47D7-BFB8-5180960DE27B}" type="presParOf" srcId="{9B4D6CB1-C34B-4CFF-9BA8-A583E9632F17}" destId="{EB61D5EF-7CDD-47B5-A7E3-58C3CC8E2A96}" srcOrd="1" destOrd="0" presId="urn:microsoft.com/office/officeart/2005/8/layout/hierarchy1"/>
    <dgm:cxn modelId="{AB0B48AB-828A-4D7C-A163-C0BB01E2B444}" type="presParOf" srcId="{B46AF31C-5EDC-4F9F-95F9-D6AD51AB1264}" destId="{594BEDA3-96DA-41B1-990F-56F53250FEB2}" srcOrd="1" destOrd="0" presId="urn:microsoft.com/office/officeart/2005/8/layout/hierarchy1"/>
    <dgm:cxn modelId="{34BEBD23-C881-412D-B199-A901376F73C0}" type="presParOf" srcId="{77D9C691-CFBD-469B-A880-87BD168BAFCB}" destId="{4D5BF05D-4855-4789-9EDB-CF5A4C1EBC72}" srcOrd="2" destOrd="0" presId="urn:microsoft.com/office/officeart/2005/8/layout/hierarchy1"/>
    <dgm:cxn modelId="{D14F8252-5C4C-4E03-9856-E4CDBBCEE0B0}" type="presParOf" srcId="{77D9C691-CFBD-469B-A880-87BD168BAFCB}" destId="{DEBE457E-BC03-444B-A008-CDDA95E3DD64}" srcOrd="3" destOrd="0" presId="urn:microsoft.com/office/officeart/2005/8/layout/hierarchy1"/>
    <dgm:cxn modelId="{7A25BF54-39DE-486E-8A03-6F1E6F801392}" type="presParOf" srcId="{DEBE457E-BC03-444B-A008-CDDA95E3DD64}" destId="{BE2CC034-7CED-40E3-8250-B7C72E8E0B21}" srcOrd="0" destOrd="0" presId="urn:microsoft.com/office/officeart/2005/8/layout/hierarchy1"/>
    <dgm:cxn modelId="{FFAE746A-47A2-44A8-AF75-C0638459AF9B}" type="presParOf" srcId="{BE2CC034-7CED-40E3-8250-B7C72E8E0B21}" destId="{14EC168E-C731-4E1E-8BB6-F5DBEA1A9FA3}" srcOrd="0" destOrd="0" presId="urn:microsoft.com/office/officeart/2005/8/layout/hierarchy1"/>
    <dgm:cxn modelId="{D0C60EC5-1228-4E5B-9D0B-37417BB66468}" type="presParOf" srcId="{BE2CC034-7CED-40E3-8250-B7C72E8E0B21}" destId="{3285AD2A-1766-4EA7-8153-A35E5FA59EE4}" srcOrd="1" destOrd="0" presId="urn:microsoft.com/office/officeart/2005/8/layout/hierarchy1"/>
    <dgm:cxn modelId="{4D613157-9E2F-4AEA-BAFD-A64456C6D9E8}" type="presParOf" srcId="{DEBE457E-BC03-444B-A008-CDDA95E3DD64}" destId="{1E3B07B1-BBF2-444F-8569-D7C60EE3D4FE}" srcOrd="1" destOrd="0" presId="urn:microsoft.com/office/officeart/2005/8/layout/hierarchy1"/>
    <dgm:cxn modelId="{D0393490-84B7-4318-814F-B471B61E5D64}" type="presParOf" srcId="{6E8723B5-269B-44C3-AD10-E96AD41829E9}" destId="{00D50E95-CA96-4A33-9DBE-498944AE35F2}" srcOrd="4" destOrd="0" presId="urn:microsoft.com/office/officeart/2005/8/layout/hierarchy1"/>
    <dgm:cxn modelId="{A22F515F-5B2A-46DC-A149-E116962AF984}" type="presParOf" srcId="{6E8723B5-269B-44C3-AD10-E96AD41829E9}" destId="{DC40751D-896B-4CBF-A2C5-64C63D03BB9D}" srcOrd="5" destOrd="0" presId="urn:microsoft.com/office/officeart/2005/8/layout/hierarchy1"/>
    <dgm:cxn modelId="{87741084-E596-40B6-BD41-1F04EDAAEAAF}" type="presParOf" srcId="{DC40751D-896B-4CBF-A2C5-64C63D03BB9D}" destId="{262BD7FA-052F-4ED5-8FEB-6117AC891BAC}" srcOrd="0" destOrd="0" presId="urn:microsoft.com/office/officeart/2005/8/layout/hierarchy1"/>
    <dgm:cxn modelId="{F9186D8E-D8A8-4909-92E3-9D4D8DDE4FFF}" type="presParOf" srcId="{262BD7FA-052F-4ED5-8FEB-6117AC891BAC}" destId="{6CE68882-D509-45FD-8459-C52867BFBB46}" srcOrd="0" destOrd="0" presId="urn:microsoft.com/office/officeart/2005/8/layout/hierarchy1"/>
    <dgm:cxn modelId="{F4F7DE06-438D-4D19-A769-C949717CC31B}" type="presParOf" srcId="{262BD7FA-052F-4ED5-8FEB-6117AC891BAC}" destId="{6A7E91EC-3D55-46E2-AE88-C42E07E81868}" srcOrd="1" destOrd="0" presId="urn:microsoft.com/office/officeart/2005/8/layout/hierarchy1"/>
    <dgm:cxn modelId="{CC3DC6BD-D1F9-478C-9248-25D2EC1D0C54}" type="presParOf" srcId="{DC40751D-896B-4CBF-A2C5-64C63D03BB9D}" destId="{634E40C7-5486-4161-954E-83310EB3E4F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988BFC-8036-4E48-B8C7-F442CA5CA5F7}" type="doc">
      <dgm:prSet loTypeId="urn:microsoft.com/office/officeart/2005/8/layout/hierarchy1" loCatId="hierarchy" qsTypeId="urn:microsoft.com/office/officeart/2005/8/quickstyle/3d3" qsCatId="3D" csTypeId="urn:microsoft.com/office/officeart/2005/8/colors/colorful2" csCatId="colorful" phldr="1"/>
      <dgm:spPr/>
      <dgm:t>
        <a:bodyPr/>
        <a:lstStyle/>
        <a:p>
          <a:endParaRPr lang="en-US"/>
        </a:p>
      </dgm:t>
    </dgm:pt>
    <dgm:pt modelId="{2A2541EF-60FC-4B35-A8CF-51431F6C2293}">
      <dgm:prSet phldrT="[Text]"/>
      <dgm:spPr/>
      <dgm:t>
        <a:bodyPr/>
        <a:lstStyle/>
        <a:p>
          <a:r>
            <a:rPr lang="en-US" b="1" dirty="0">
              <a:latin typeface="Garamond"/>
            </a:rPr>
            <a:t>Management Letter or Verbal</a:t>
          </a:r>
          <a:endParaRPr lang="en-US" b="1" dirty="0"/>
        </a:p>
      </dgm:t>
    </dgm:pt>
    <dgm:pt modelId="{BE68D82A-9E80-4ADF-9B6D-FE3CD8D2C654}" type="parTrans" cxnId="{184F9292-A820-448D-AA5D-F85F000ADAA2}">
      <dgm:prSet/>
      <dgm:spPr/>
      <dgm:t>
        <a:bodyPr/>
        <a:lstStyle/>
        <a:p>
          <a:endParaRPr lang="en-US" b="1"/>
        </a:p>
      </dgm:t>
    </dgm:pt>
    <dgm:pt modelId="{2F1F3647-713C-40E7-A40C-EB4B0E96A060}" type="sibTrans" cxnId="{184F9292-A820-448D-AA5D-F85F000ADAA2}">
      <dgm:prSet/>
      <dgm:spPr/>
      <dgm:t>
        <a:bodyPr/>
        <a:lstStyle/>
        <a:p>
          <a:endParaRPr lang="en-US" b="1"/>
        </a:p>
      </dgm:t>
    </dgm:pt>
    <dgm:pt modelId="{91EF6D02-B23B-4E0F-A23D-8156D0B1758F}">
      <dgm:prSet/>
      <dgm:spPr/>
      <dgm:t>
        <a:bodyPr/>
        <a:lstStyle/>
        <a:p>
          <a:r>
            <a:rPr lang="en-US" b="1" dirty="0"/>
            <a:t>Noncompliance</a:t>
          </a:r>
        </a:p>
      </dgm:t>
    </dgm:pt>
    <dgm:pt modelId="{A7BBE72A-F1E9-4492-A6D1-E2CBB440F891}" type="parTrans" cxnId="{E7E2A7A0-3907-47C4-A0FF-6C39FEBC2C2A}">
      <dgm:prSet/>
      <dgm:spPr/>
      <dgm:t>
        <a:bodyPr/>
        <a:lstStyle/>
        <a:p>
          <a:endParaRPr lang="en-US" b="1"/>
        </a:p>
      </dgm:t>
    </dgm:pt>
    <dgm:pt modelId="{D5321717-1922-4C70-B9D7-5036B32D2B57}" type="sibTrans" cxnId="{E7E2A7A0-3907-47C4-A0FF-6C39FEBC2C2A}">
      <dgm:prSet/>
      <dgm:spPr/>
      <dgm:t>
        <a:bodyPr/>
        <a:lstStyle/>
        <a:p>
          <a:endParaRPr lang="en-US" b="1"/>
        </a:p>
      </dgm:t>
    </dgm:pt>
    <dgm:pt modelId="{BFEC84B7-F63D-4F15-9763-ED2D62DFE302}">
      <dgm:prSet/>
      <dgm:spPr/>
      <dgm:t>
        <a:bodyPr/>
        <a:lstStyle/>
        <a:p>
          <a:r>
            <a:rPr lang="en-US" b="1" dirty="0"/>
            <a:t>Recommendation</a:t>
          </a:r>
        </a:p>
      </dgm:t>
    </dgm:pt>
    <dgm:pt modelId="{588CB2F2-63C0-43C3-B491-9516F863A718}" type="parTrans" cxnId="{59D6F4E9-43C7-456D-B890-F383660CB3C2}">
      <dgm:prSet/>
      <dgm:spPr/>
      <dgm:t>
        <a:bodyPr/>
        <a:lstStyle/>
        <a:p>
          <a:endParaRPr lang="en-US"/>
        </a:p>
      </dgm:t>
    </dgm:pt>
    <dgm:pt modelId="{F4D229E7-4934-4687-BDF0-9E7497B02854}" type="sibTrans" cxnId="{59D6F4E9-43C7-456D-B890-F383660CB3C2}">
      <dgm:prSet/>
      <dgm:spPr/>
      <dgm:t>
        <a:bodyPr/>
        <a:lstStyle/>
        <a:p>
          <a:endParaRPr lang="en-US"/>
        </a:p>
      </dgm:t>
    </dgm:pt>
    <dgm:pt modelId="{233F4758-2480-41BA-BA59-8837B612BD76}" type="pres">
      <dgm:prSet presAssocID="{BA988BFC-8036-4E48-B8C7-F442CA5CA5F7}" presName="hierChild1" presStyleCnt="0">
        <dgm:presLayoutVars>
          <dgm:chPref val="1"/>
          <dgm:dir/>
          <dgm:animOne val="branch"/>
          <dgm:animLvl val="lvl"/>
          <dgm:resizeHandles/>
        </dgm:presLayoutVars>
      </dgm:prSet>
      <dgm:spPr/>
    </dgm:pt>
    <dgm:pt modelId="{1C655F15-2BB8-4A09-95ED-D845C1E4B10F}" type="pres">
      <dgm:prSet presAssocID="{2A2541EF-60FC-4B35-A8CF-51431F6C2293}" presName="hierRoot1" presStyleCnt="0"/>
      <dgm:spPr/>
    </dgm:pt>
    <dgm:pt modelId="{5D40EA41-6C9C-4AC9-9898-F76157670B0B}" type="pres">
      <dgm:prSet presAssocID="{2A2541EF-60FC-4B35-A8CF-51431F6C2293}" presName="composite" presStyleCnt="0"/>
      <dgm:spPr/>
    </dgm:pt>
    <dgm:pt modelId="{0120AAD0-DF7B-474C-B4AD-FAA24AD5D3F6}" type="pres">
      <dgm:prSet presAssocID="{2A2541EF-60FC-4B35-A8CF-51431F6C2293}" presName="background" presStyleLbl="node0" presStyleIdx="0" presStyleCnt="1"/>
      <dgm:spPr/>
    </dgm:pt>
    <dgm:pt modelId="{2432C6C8-A6DD-443C-9920-5DE47B5F13D0}" type="pres">
      <dgm:prSet presAssocID="{2A2541EF-60FC-4B35-A8CF-51431F6C2293}" presName="text" presStyleLbl="fgAcc0" presStyleIdx="0" presStyleCnt="1">
        <dgm:presLayoutVars>
          <dgm:chPref val="3"/>
        </dgm:presLayoutVars>
      </dgm:prSet>
      <dgm:spPr/>
    </dgm:pt>
    <dgm:pt modelId="{6E8723B5-269B-44C3-AD10-E96AD41829E9}" type="pres">
      <dgm:prSet presAssocID="{2A2541EF-60FC-4B35-A8CF-51431F6C2293}" presName="hierChild2" presStyleCnt="0"/>
      <dgm:spPr/>
    </dgm:pt>
    <dgm:pt modelId="{AC3F9B4F-4759-4451-9093-2DBDE81F77A9}" type="pres">
      <dgm:prSet presAssocID="{A7BBE72A-F1E9-4492-A6D1-E2CBB440F891}" presName="Name10" presStyleLbl="parChTrans1D2" presStyleIdx="0" presStyleCnt="2"/>
      <dgm:spPr/>
    </dgm:pt>
    <dgm:pt modelId="{E164391F-31BF-431C-AE1B-932B72425ABF}" type="pres">
      <dgm:prSet presAssocID="{91EF6D02-B23B-4E0F-A23D-8156D0B1758F}" presName="hierRoot2" presStyleCnt="0"/>
      <dgm:spPr/>
    </dgm:pt>
    <dgm:pt modelId="{217DA040-EDC4-40FD-9A1D-61FE5A553B55}" type="pres">
      <dgm:prSet presAssocID="{91EF6D02-B23B-4E0F-A23D-8156D0B1758F}" presName="composite2" presStyleCnt="0"/>
      <dgm:spPr/>
    </dgm:pt>
    <dgm:pt modelId="{3FA25072-6696-468B-BE7D-0FA9312B2DB1}" type="pres">
      <dgm:prSet presAssocID="{91EF6D02-B23B-4E0F-A23D-8156D0B1758F}" presName="background2" presStyleLbl="node2" presStyleIdx="0" presStyleCnt="2"/>
      <dgm:spPr/>
    </dgm:pt>
    <dgm:pt modelId="{EE199B8A-C062-4035-BBC0-7300C7445A9D}" type="pres">
      <dgm:prSet presAssocID="{91EF6D02-B23B-4E0F-A23D-8156D0B1758F}" presName="text2" presStyleLbl="fgAcc2" presStyleIdx="0" presStyleCnt="2">
        <dgm:presLayoutVars>
          <dgm:chPref val="3"/>
        </dgm:presLayoutVars>
      </dgm:prSet>
      <dgm:spPr/>
    </dgm:pt>
    <dgm:pt modelId="{2BBEFEC6-E8FB-47C2-9F20-9778482061D0}" type="pres">
      <dgm:prSet presAssocID="{91EF6D02-B23B-4E0F-A23D-8156D0B1758F}" presName="hierChild3" presStyleCnt="0"/>
      <dgm:spPr/>
    </dgm:pt>
    <dgm:pt modelId="{433A9976-BE7A-457B-9E94-6CC70BB213F0}" type="pres">
      <dgm:prSet presAssocID="{588CB2F2-63C0-43C3-B491-9516F863A718}" presName="Name10" presStyleLbl="parChTrans1D2" presStyleIdx="1" presStyleCnt="2"/>
      <dgm:spPr/>
    </dgm:pt>
    <dgm:pt modelId="{6BF30886-9EF5-4B83-8437-6AE76CBFD6CB}" type="pres">
      <dgm:prSet presAssocID="{BFEC84B7-F63D-4F15-9763-ED2D62DFE302}" presName="hierRoot2" presStyleCnt="0"/>
      <dgm:spPr/>
    </dgm:pt>
    <dgm:pt modelId="{146B52C7-4E83-4D01-A680-0FBD46FAD95F}" type="pres">
      <dgm:prSet presAssocID="{BFEC84B7-F63D-4F15-9763-ED2D62DFE302}" presName="composite2" presStyleCnt="0"/>
      <dgm:spPr/>
    </dgm:pt>
    <dgm:pt modelId="{8FBF196A-A597-4979-B70B-CA0AEDA4E3DE}" type="pres">
      <dgm:prSet presAssocID="{BFEC84B7-F63D-4F15-9763-ED2D62DFE302}" presName="background2" presStyleLbl="node2" presStyleIdx="1" presStyleCnt="2"/>
      <dgm:spPr/>
    </dgm:pt>
    <dgm:pt modelId="{CEAF0EEA-0EEA-4BBF-8D43-B846BD573AD9}" type="pres">
      <dgm:prSet presAssocID="{BFEC84B7-F63D-4F15-9763-ED2D62DFE302}" presName="text2" presStyleLbl="fgAcc2" presStyleIdx="1" presStyleCnt="2">
        <dgm:presLayoutVars>
          <dgm:chPref val="3"/>
        </dgm:presLayoutVars>
      </dgm:prSet>
      <dgm:spPr/>
    </dgm:pt>
    <dgm:pt modelId="{5B59566B-D449-445A-866C-E9280F0142DA}" type="pres">
      <dgm:prSet presAssocID="{BFEC84B7-F63D-4F15-9763-ED2D62DFE302}" presName="hierChild3" presStyleCnt="0"/>
      <dgm:spPr/>
    </dgm:pt>
  </dgm:ptLst>
  <dgm:cxnLst>
    <dgm:cxn modelId="{5C83CA0E-5B45-47F7-84ED-E662A34923CD}" type="presOf" srcId="{A7BBE72A-F1E9-4492-A6D1-E2CBB440F891}" destId="{AC3F9B4F-4759-4451-9093-2DBDE81F77A9}" srcOrd="0" destOrd="0" presId="urn:microsoft.com/office/officeart/2005/8/layout/hierarchy1"/>
    <dgm:cxn modelId="{2A04F444-7AE5-40D6-AAEF-CC9A69C568C6}" type="presOf" srcId="{BFEC84B7-F63D-4F15-9763-ED2D62DFE302}" destId="{CEAF0EEA-0EEA-4BBF-8D43-B846BD573AD9}" srcOrd="0" destOrd="0" presId="urn:microsoft.com/office/officeart/2005/8/layout/hierarchy1"/>
    <dgm:cxn modelId="{184F9292-A820-448D-AA5D-F85F000ADAA2}" srcId="{BA988BFC-8036-4E48-B8C7-F442CA5CA5F7}" destId="{2A2541EF-60FC-4B35-A8CF-51431F6C2293}" srcOrd="0" destOrd="0" parTransId="{BE68D82A-9E80-4ADF-9B6D-FE3CD8D2C654}" sibTransId="{2F1F3647-713C-40E7-A40C-EB4B0E96A060}"/>
    <dgm:cxn modelId="{B03C5898-B6B7-4A05-9381-BCA0F61F97B9}" type="presOf" srcId="{2A2541EF-60FC-4B35-A8CF-51431F6C2293}" destId="{2432C6C8-A6DD-443C-9920-5DE47B5F13D0}" srcOrd="0" destOrd="0" presId="urn:microsoft.com/office/officeart/2005/8/layout/hierarchy1"/>
    <dgm:cxn modelId="{F3167F9F-406B-4F4A-9AB2-44C30B8340CF}" type="presOf" srcId="{BA988BFC-8036-4E48-B8C7-F442CA5CA5F7}" destId="{233F4758-2480-41BA-BA59-8837B612BD76}" srcOrd="0" destOrd="0" presId="urn:microsoft.com/office/officeart/2005/8/layout/hierarchy1"/>
    <dgm:cxn modelId="{E7E2A7A0-3907-47C4-A0FF-6C39FEBC2C2A}" srcId="{2A2541EF-60FC-4B35-A8CF-51431F6C2293}" destId="{91EF6D02-B23B-4E0F-A23D-8156D0B1758F}" srcOrd="0" destOrd="0" parTransId="{A7BBE72A-F1E9-4492-A6D1-E2CBB440F891}" sibTransId="{D5321717-1922-4C70-B9D7-5036B32D2B57}"/>
    <dgm:cxn modelId="{0074EDCF-F767-43DB-9BAC-559B04A306B7}" type="presOf" srcId="{588CB2F2-63C0-43C3-B491-9516F863A718}" destId="{433A9976-BE7A-457B-9E94-6CC70BB213F0}" srcOrd="0" destOrd="0" presId="urn:microsoft.com/office/officeart/2005/8/layout/hierarchy1"/>
    <dgm:cxn modelId="{59D6F4E9-43C7-456D-B890-F383660CB3C2}" srcId="{2A2541EF-60FC-4B35-A8CF-51431F6C2293}" destId="{BFEC84B7-F63D-4F15-9763-ED2D62DFE302}" srcOrd="1" destOrd="0" parTransId="{588CB2F2-63C0-43C3-B491-9516F863A718}" sibTransId="{F4D229E7-4934-4687-BDF0-9E7497B02854}"/>
    <dgm:cxn modelId="{DBE823F9-9A4A-4DA5-A681-058CBB1C7275}" type="presOf" srcId="{91EF6D02-B23B-4E0F-A23D-8156D0B1758F}" destId="{EE199B8A-C062-4035-BBC0-7300C7445A9D}" srcOrd="0" destOrd="0" presId="urn:microsoft.com/office/officeart/2005/8/layout/hierarchy1"/>
    <dgm:cxn modelId="{1DFA8666-0283-48AD-B230-BB55F170B524}" type="presParOf" srcId="{233F4758-2480-41BA-BA59-8837B612BD76}" destId="{1C655F15-2BB8-4A09-95ED-D845C1E4B10F}" srcOrd="0" destOrd="0" presId="urn:microsoft.com/office/officeart/2005/8/layout/hierarchy1"/>
    <dgm:cxn modelId="{FFE5D8A6-1106-482E-8A89-58DCDCAA4353}" type="presParOf" srcId="{1C655F15-2BB8-4A09-95ED-D845C1E4B10F}" destId="{5D40EA41-6C9C-4AC9-9898-F76157670B0B}" srcOrd="0" destOrd="0" presId="urn:microsoft.com/office/officeart/2005/8/layout/hierarchy1"/>
    <dgm:cxn modelId="{C9D9DA73-956A-4FEC-932B-E2554F5F5060}" type="presParOf" srcId="{5D40EA41-6C9C-4AC9-9898-F76157670B0B}" destId="{0120AAD0-DF7B-474C-B4AD-FAA24AD5D3F6}" srcOrd="0" destOrd="0" presId="urn:microsoft.com/office/officeart/2005/8/layout/hierarchy1"/>
    <dgm:cxn modelId="{F18FF3E7-6DCB-4D46-BEA9-31F10599665C}" type="presParOf" srcId="{5D40EA41-6C9C-4AC9-9898-F76157670B0B}" destId="{2432C6C8-A6DD-443C-9920-5DE47B5F13D0}" srcOrd="1" destOrd="0" presId="urn:microsoft.com/office/officeart/2005/8/layout/hierarchy1"/>
    <dgm:cxn modelId="{1D713A88-ACF8-47CB-8869-1F3BEBC383D6}" type="presParOf" srcId="{1C655F15-2BB8-4A09-95ED-D845C1E4B10F}" destId="{6E8723B5-269B-44C3-AD10-E96AD41829E9}" srcOrd="1" destOrd="0" presId="urn:microsoft.com/office/officeart/2005/8/layout/hierarchy1"/>
    <dgm:cxn modelId="{5E88C958-C107-4644-8AF8-BF6EBCDFD04E}" type="presParOf" srcId="{6E8723B5-269B-44C3-AD10-E96AD41829E9}" destId="{AC3F9B4F-4759-4451-9093-2DBDE81F77A9}" srcOrd="0" destOrd="0" presId="urn:microsoft.com/office/officeart/2005/8/layout/hierarchy1"/>
    <dgm:cxn modelId="{60CA5FB9-0EEE-49FF-B4F5-48E4DA6F84BD}" type="presParOf" srcId="{6E8723B5-269B-44C3-AD10-E96AD41829E9}" destId="{E164391F-31BF-431C-AE1B-932B72425ABF}" srcOrd="1" destOrd="0" presId="urn:microsoft.com/office/officeart/2005/8/layout/hierarchy1"/>
    <dgm:cxn modelId="{34AB87A6-59D5-43FF-BCDF-A434E88CF3ED}" type="presParOf" srcId="{E164391F-31BF-431C-AE1B-932B72425ABF}" destId="{217DA040-EDC4-40FD-9A1D-61FE5A553B55}" srcOrd="0" destOrd="0" presId="urn:microsoft.com/office/officeart/2005/8/layout/hierarchy1"/>
    <dgm:cxn modelId="{BB328BBF-6268-45D3-87E1-11AAA65E1603}" type="presParOf" srcId="{217DA040-EDC4-40FD-9A1D-61FE5A553B55}" destId="{3FA25072-6696-468B-BE7D-0FA9312B2DB1}" srcOrd="0" destOrd="0" presId="urn:microsoft.com/office/officeart/2005/8/layout/hierarchy1"/>
    <dgm:cxn modelId="{D120A8ED-88B1-479B-B327-BBECAAB7F577}" type="presParOf" srcId="{217DA040-EDC4-40FD-9A1D-61FE5A553B55}" destId="{EE199B8A-C062-4035-BBC0-7300C7445A9D}" srcOrd="1" destOrd="0" presId="urn:microsoft.com/office/officeart/2005/8/layout/hierarchy1"/>
    <dgm:cxn modelId="{A1D33CEC-C877-4973-AE3F-29B76450F041}" type="presParOf" srcId="{E164391F-31BF-431C-AE1B-932B72425ABF}" destId="{2BBEFEC6-E8FB-47C2-9F20-9778482061D0}" srcOrd="1" destOrd="0" presId="urn:microsoft.com/office/officeart/2005/8/layout/hierarchy1"/>
    <dgm:cxn modelId="{F272986F-476D-4FC7-9A3B-2B899CC978EE}" type="presParOf" srcId="{6E8723B5-269B-44C3-AD10-E96AD41829E9}" destId="{433A9976-BE7A-457B-9E94-6CC70BB213F0}" srcOrd="2" destOrd="0" presId="urn:microsoft.com/office/officeart/2005/8/layout/hierarchy1"/>
    <dgm:cxn modelId="{1FCE01BF-5FF3-47A7-BA81-C9DBD8B91AD1}" type="presParOf" srcId="{6E8723B5-269B-44C3-AD10-E96AD41829E9}" destId="{6BF30886-9EF5-4B83-8437-6AE76CBFD6CB}" srcOrd="3" destOrd="0" presId="urn:microsoft.com/office/officeart/2005/8/layout/hierarchy1"/>
    <dgm:cxn modelId="{2278B9D7-D6C8-4AC0-A277-5F6D1DBBE9F0}" type="presParOf" srcId="{6BF30886-9EF5-4B83-8437-6AE76CBFD6CB}" destId="{146B52C7-4E83-4D01-A680-0FBD46FAD95F}" srcOrd="0" destOrd="0" presId="urn:microsoft.com/office/officeart/2005/8/layout/hierarchy1"/>
    <dgm:cxn modelId="{8564E2AB-9CA8-4F1E-A8F1-AA78627CAAD9}" type="presParOf" srcId="{146B52C7-4E83-4D01-A680-0FBD46FAD95F}" destId="{8FBF196A-A597-4979-B70B-CA0AEDA4E3DE}" srcOrd="0" destOrd="0" presId="urn:microsoft.com/office/officeart/2005/8/layout/hierarchy1"/>
    <dgm:cxn modelId="{B7509FA5-B762-4CE1-B972-1A032B4A0730}" type="presParOf" srcId="{146B52C7-4E83-4D01-A680-0FBD46FAD95F}" destId="{CEAF0EEA-0EEA-4BBF-8D43-B846BD573AD9}" srcOrd="1" destOrd="0" presId="urn:microsoft.com/office/officeart/2005/8/layout/hierarchy1"/>
    <dgm:cxn modelId="{7B875FB3-B694-4DA9-BE3B-B183F3BCE1D5}" type="presParOf" srcId="{6BF30886-9EF5-4B83-8437-6AE76CBFD6CB}" destId="{5B59566B-D449-445A-866C-E9280F0142D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CA455E-736A-4E5D-BD9C-25EE4915CEB2}"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14453761-865E-4818-BB7F-6BAB71B864E2}">
      <dgm:prSet phldrT="[Text]"/>
      <dgm:spPr/>
      <dgm:t>
        <a:bodyPr/>
        <a:lstStyle/>
        <a:p>
          <a:r>
            <a:rPr lang="en-US" b="1" dirty="0">
              <a:latin typeface="+mj-lt"/>
            </a:rPr>
            <a:t>Fulfill your fiduciary responsibility</a:t>
          </a:r>
          <a:endParaRPr lang="en-US" b="1" dirty="0"/>
        </a:p>
      </dgm:t>
    </dgm:pt>
    <dgm:pt modelId="{F0F94CD1-64B1-4895-AB1B-516E39D39EB0}" type="parTrans" cxnId="{AF0E7022-5672-45DB-BF92-7BBE9BF5727D}">
      <dgm:prSet/>
      <dgm:spPr/>
      <dgm:t>
        <a:bodyPr/>
        <a:lstStyle/>
        <a:p>
          <a:endParaRPr lang="en-US" b="1"/>
        </a:p>
      </dgm:t>
    </dgm:pt>
    <dgm:pt modelId="{8F2B07D2-6925-4615-AD07-5789FC98D32C}" type="sibTrans" cxnId="{AF0E7022-5672-45DB-BF92-7BBE9BF5727D}">
      <dgm:prSet/>
      <dgm:spPr/>
      <dgm:t>
        <a:bodyPr/>
        <a:lstStyle/>
        <a:p>
          <a:endParaRPr lang="en-US" b="1"/>
        </a:p>
      </dgm:t>
    </dgm:pt>
    <dgm:pt modelId="{E80417D8-2AB8-4565-9942-940C5B627629}">
      <dgm:prSet phldrT="[Text]"/>
      <dgm:spPr/>
      <dgm:t>
        <a:bodyPr/>
        <a:lstStyle/>
        <a:p>
          <a:r>
            <a:rPr lang="en-US" b="1" dirty="0">
              <a:latin typeface="+mj-lt"/>
            </a:rPr>
            <a:t>Obtain assurance related to the financial integrity of funded programs</a:t>
          </a:r>
          <a:endParaRPr lang="en-US" b="1" dirty="0"/>
        </a:p>
      </dgm:t>
    </dgm:pt>
    <dgm:pt modelId="{C141660C-33A6-41AC-A1B5-8E0CEA0CF4D5}" type="parTrans" cxnId="{EF4B9425-F588-466F-83EF-1F687BAEC887}">
      <dgm:prSet/>
      <dgm:spPr/>
      <dgm:t>
        <a:bodyPr/>
        <a:lstStyle/>
        <a:p>
          <a:endParaRPr lang="en-US" b="1"/>
        </a:p>
      </dgm:t>
    </dgm:pt>
    <dgm:pt modelId="{56F24D7E-EDAE-471C-BEF5-3F8760F6CD68}" type="sibTrans" cxnId="{EF4B9425-F588-466F-83EF-1F687BAEC887}">
      <dgm:prSet/>
      <dgm:spPr/>
      <dgm:t>
        <a:bodyPr/>
        <a:lstStyle/>
        <a:p>
          <a:endParaRPr lang="en-US" b="1"/>
        </a:p>
      </dgm:t>
    </dgm:pt>
    <dgm:pt modelId="{66F220A6-094F-4855-85F2-895AF686EFF1}">
      <dgm:prSet phldrT="[Text]"/>
      <dgm:spPr/>
      <dgm:t>
        <a:bodyPr/>
        <a:lstStyle/>
        <a:p>
          <a:r>
            <a:rPr lang="en-US" b="1" dirty="0">
              <a:latin typeface="+mj-lt"/>
            </a:rPr>
            <a:t>Identify possible non-compliance and other issues early, to avoid interruption of current funding</a:t>
          </a:r>
          <a:endParaRPr lang="en-US" b="1" dirty="0"/>
        </a:p>
      </dgm:t>
    </dgm:pt>
    <dgm:pt modelId="{37ABB8FA-3203-45EA-913F-E7D0F434107F}" type="parTrans" cxnId="{E9610C1B-6F78-4266-9C86-F49C0D974244}">
      <dgm:prSet/>
      <dgm:spPr/>
      <dgm:t>
        <a:bodyPr/>
        <a:lstStyle/>
        <a:p>
          <a:endParaRPr lang="en-US" b="1"/>
        </a:p>
      </dgm:t>
    </dgm:pt>
    <dgm:pt modelId="{B49F8972-8DAD-4984-BCCA-A6B4625428E8}" type="sibTrans" cxnId="{E9610C1B-6F78-4266-9C86-F49C0D974244}">
      <dgm:prSet/>
      <dgm:spPr/>
      <dgm:t>
        <a:bodyPr/>
        <a:lstStyle/>
        <a:p>
          <a:endParaRPr lang="en-US" b="1"/>
        </a:p>
      </dgm:t>
    </dgm:pt>
    <dgm:pt modelId="{9FF87E62-CB1E-4F94-BC00-95223124558C}">
      <dgm:prSet/>
      <dgm:spPr/>
      <dgm:t>
        <a:bodyPr/>
        <a:lstStyle/>
        <a:p>
          <a:r>
            <a:rPr lang="en-US" b="1" dirty="0">
              <a:latin typeface="+mj-lt"/>
            </a:rPr>
            <a:t>Lower the risk of future non-compliance</a:t>
          </a:r>
        </a:p>
      </dgm:t>
    </dgm:pt>
    <dgm:pt modelId="{E8C0BB27-B186-48E0-9E33-BA45788FD9A0}" type="parTrans" cxnId="{C01647FB-92D5-4F79-9E98-579AA52B0466}">
      <dgm:prSet/>
      <dgm:spPr/>
      <dgm:t>
        <a:bodyPr/>
        <a:lstStyle/>
        <a:p>
          <a:endParaRPr lang="en-US" b="1"/>
        </a:p>
      </dgm:t>
    </dgm:pt>
    <dgm:pt modelId="{F142C6E9-BA45-4788-9A9D-38A93612961A}" type="sibTrans" cxnId="{C01647FB-92D5-4F79-9E98-579AA52B0466}">
      <dgm:prSet/>
      <dgm:spPr/>
      <dgm:t>
        <a:bodyPr/>
        <a:lstStyle/>
        <a:p>
          <a:endParaRPr lang="en-US" b="1"/>
        </a:p>
      </dgm:t>
    </dgm:pt>
    <dgm:pt modelId="{B7EF4624-C42C-42AB-A7EE-06652E8F6FD5}">
      <dgm:prSet/>
      <dgm:spPr/>
      <dgm:t>
        <a:bodyPr/>
        <a:lstStyle/>
        <a:p>
          <a:r>
            <a:rPr lang="en-US" b="1" dirty="0">
              <a:latin typeface="+mj-lt"/>
            </a:rPr>
            <a:t>Build goodwill among taxpayers</a:t>
          </a:r>
        </a:p>
      </dgm:t>
    </dgm:pt>
    <dgm:pt modelId="{97841C64-F721-485A-8B11-8BFE65305E2C}" type="parTrans" cxnId="{D6FBEA11-585D-4454-9373-B40C0D655533}">
      <dgm:prSet/>
      <dgm:spPr/>
      <dgm:t>
        <a:bodyPr/>
        <a:lstStyle/>
        <a:p>
          <a:endParaRPr lang="en-US" b="1"/>
        </a:p>
      </dgm:t>
    </dgm:pt>
    <dgm:pt modelId="{C259F8A1-23E1-486B-8EE1-E6E1E2D5535F}" type="sibTrans" cxnId="{D6FBEA11-585D-4454-9373-B40C0D655533}">
      <dgm:prSet/>
      <dgm:spPr/>
      <dgm:t>
        <a:bodyPr/>
        <a:lstStyle/>
        <a:p>
          <a:endParaRPr lang="en-US" b="1"/>
        </a:p>
      </dgm:t>
    </dgm:pt>
    <dgm:pt modelId="{09B515D1-6D13-4898-BB3A-F2555C4707DF}">
      <dgm:prSet/>
      <dgm:spPr/>
      <dgm:t>
        <a:bodyPr/>
        <a:lstStyle/>
        <a:p>
          <a:r>
            <a:rPr lang="en-US" b="1" dirty="0">
              <a:latin typeface="+mj-lt"/>
            </a:rPr>
            <a:t>Strengthen your ability to secure additional funding in the future.</a:t>
          </a:r>
        </a:p>
      </dgm:t>
    </dgm:pt>
    <dgm:pt modelId="{DFA626E1-B268-4A97-9647-B5F544A4E2DF}" type="parTrans" cxnId="{44938729-7EE4-4272-B01F-40F63ED1435C}">
      <dgm:prSet/>
      <dgm:spPr/>
      <dgm:t>
        <a:bodyPr/>
        <a:lstStyle/>
        <a:p>
          <a:endParaRPr lang="en-US" b="1"/>
        </a:p>
      </dgm:t>
    </dgm:pt>
    <dgm:pt modelId="{CFBB0CCE-C4EF-4392-9722-CC6BB0675B0D}" type="sibTrans" cxnId="{44938729-7EE4-4272-B01F-40F63ED1435C}">
      <dgm:prSet/>
      <dgm:spPr/>
      <dgm:t>
        <a:bodyPr/>
        <a:lstStyle/>
        <a:p>
          <a:endParaRPr lang="en-US" b="1"/>
        </a:p>
      </dgm:t>
    </dgm:pt>
    <dgm:pt modelId="{1E79FA01-D1EF-495B-9706-AE58F55FAE27}" type="pres">
      <dgm:prSet presAssocID="{12CA455E-736A-4E5D-BD9C-25EE4915CEB2}" presName="Name0" presStyleCnt="0">
        <dgm:presLayoutVars>
          <dgm:chMax val="7"/>
          <dgm:chPref val="7"/>
          <dgm:dir/>
        </dgm:presLayoutVars>
      </dgm:prSet>
      <dgm:spPr/>
    </dgm:pt>
    <dgm:pt modelId="{25123E08-7207-4CAB-96E4-6DFC99B4B44C}" type="pres">
      <dgm:prSet presAssocID="{12CA455E-736A-4E5D-BD9C-25EE4915CEB2}" presName="Name1" presStyleCnt="0"/>
      <dgm:spPr/>
    </dgm:pt>
    <dgm:pt modelId="{4B82C0F1-EA41-46FD-BB7B-939A2FB6DEE9}" type="pres">
      <dgm:prSet presAssocID="{12CA455E-736A-4E5D-BD9C-25EE4915CEB2}" presName="cycle" presStyleCnt="0"/>
      <dgm:spPr/>
    </dgm:pt>
    <dgm:pt modelId="{862DA011-B565-4BEA-890E-262F2675FE36}" type="pres">
      <dgm:prSet presAssocID="{12CA455E-736A-4E5D-BD9C-25EE4915CEB2}" presName="srcNode" presStyleLbl="node1" presStyleIdx="0" presStyleCnt="6"/>
      <dgm:spPr/>
    </dgm:pt>
    <dgm:pt modelId="{E7897C3F-8098-4CFB-80B8-D5B7079719A5}" type="pres">
      <dgm:prSet presAssocID="{12CA455E-736A-4E5D-BD9C-25EE4915CEB2}" presName="conn" presStyleLbl="parChTrans1D2" presStyleIdx="0" presStyleCnt="1"/>
      <dgm:spPr/>
    </dgm:pt>
    <dgm:pt modelId="{7C336F39-1ACE-491C-A191-C178DA4BA9C8}" type="pres">
      <dgm:prSet presAssocID="{12CA455E-736A-4E5D-BD9C-25EE4915CEB2}" presName="extraNode" presStyleLbl="node1" presStyleIdx="0" presStyleCnt="6"/>
      <dgm:spPr/>
    </dgm:pt>
    <dgm:pt modelId="{F0A1D361-CAA4-4E77-832E-A60379FF9495}" type="pres">
      <dgm:prSet presAssocID="{12CA455E-736A-4E5D-BD9C-25EE4915CEB2}" presName="dstNode" presStyleLbl="node1" presStyleIdx="0" presStyleCnt="6"/>
      <dgm:spPr/>
    </dgm:pt>
    <dgm:pt modelId="{3B331BD4-AD11-4A68-B958-1F5A9F79B68E}" type="pres">
      <dgm:prSet presAssocID="{14453761-865E-4818-BB7F-6BAB71B864E2}" presName="text_1" presStyleLbl="node1" presStyleIdx="0" presStyleCnt="6">
        <dgm:presLayoutVars>
          <dgm:bulletEnabled val="1"/>
        </dgm:presLayoutVars>
      </dgm:prSet>
      <dgm:spPr/>
    </dgm:pt>
    <dgm:pt modelId="{D58E4166-7ED4-445B-96D5-1F39ABF59BC1}" type="pres">
      <dgm:prSet presAssocID="{14453761-865E-4818-BB7F-6BAB71B864E2}" presName="accent_1" presStyleCnt="0"/>
      <dgm:spPr/>
    </dgm:pt>
    <dgm:pt modelId="{EFDB90F2-4741-4618-882C-912D20DFB67E}" type="pres">
      <dgm:prSet presAssocID="{14453761-865E-4818-BB7F-6BAB71B864E2}" presName="accentRepeatNode" presStyleLbl="solidFgAcc1" presStyleIdx="0" presStyleCnt="6"/>
      <dgm:spPr/>
    </dgm:pt>
    <dgm:pt modelId="{DF275DDC-287C-4E47-AF9B-F0B6E6F5A194}" type="pres">
      <dgm:prSet presAssocID="{E80417D8-2AB8-4565-9942-940C5B627629}" presName="text_2" presStyleLbl="node1" presStyleIdx="1" presStyleCnt="6">
        <dgm:presLayoutVars>
          <dgm:bulletEnabled val="1"/>
        </dgm:presLayoutVars>
      </dgm:prSet>
      <dgm:spPr/>
    </dgm:pt>
    <dgm:pt modelId="{553BE908-AD5C-4ECB-BD0A-285AEB2BE46A}" type="pres">
      <dgm:prSet presAssocID="{E80417D8-2AB8-4565-9942-940C5B627629}" presName="accent_2" presStyleCnt="0"/>
      <dgm:spPr/>
    </dgm:pt>
    <dgm:pt modelId="{245F5082-B6CB-4EAF-B4F7-03486B93936D}" type="pres">
      <dgm:prSet presAssocID="{E80417D8-2AB8-4565-9942-940C5B627629}" presName="accentRepeatNode" presStyleLbl="solidFgAcc1" presStyleIdx="1" presStyleCnt="6"/>
      <dgm:spPr/>
    </dgm:pt>
    <dgm:pt modelId="{2C0AC240-DF6C-4225-B3AE-5577E7DD74D7}" type="pres">
      <dgm:prSet presAssocID="{66F220A6-094F-4855-85F2-895AF686EFF1}" presName="text_3" presStyleLbl="node1" presStyleIdx="2" presStyleCnt="6">
        <dgm:presLayoutVars>
          <dgm:bulletEnabled val="1"/>
        </dgm:presLayoutVars>
      </dgm:prSet>
      <dgm:spPr/>
    </dgm:pt>
    <dgm:pt modelId="{F9CBC380-DCD1-4F4A-99D5-182441D7806F}" type="pres">
      <dgm:prSet presAssocID="{66F220A6-094F-4855-85F2-895AF686EFF1}" presName="accent_3" presStyleCnt="0"/>
      <dgm:spPr/>
    </dgm:pt>
    <dgm:pt modelId="{977064FB-8248-4BC2-B3CF-95EE44A522BF}" type="pres">
      <dgm:prSet presAssocID="{66F220A6-094F-4855-85F2-895AF686EFF1}" presName="accentRepeatNode" presStyleLbl="solidFgAcc1" presStyleIdx="2" presStyleCnt="6"/>
      <dgm:spPr/>
    </dgm:pt>
    <dgm:pt modelId="{E006944A-82F6-48C8-B709-E39F6E553855}" type="pres">
      <dgm:prSet presAssocID="{9FF87E62-CB1E-4F94-BC00-95223124558C}" presName="text_4" presStyleLbl="node1" presStyleIdx="3" presStyleCnt="6">
        <dgm:presLayoutVars>
          <dgm:bulletEnabled val="1"/>
        </dgm:presLayoutVars>
      </dgm:prSet>
      <dgm:spPr/>
    </dgm:pt>
    <dgm:pt modelId="{56D0815C-D174-4B1C-AF0A-B318266E34BD}" type="pres">
      <dgm:prSet presAssocID="{9FF87E62-CB1E-4F94-BC00-95223124558C}" presName="accent_4" presStyleCnt="0"/>
      <dgm:spPr/>
    </dgm:pt>
    <dgm:pt modelId="{4A35A427-DDCE-46D9-8C0B-4B57E00C81B6}" type="pres">
      <dgm:prSet presAssocID="{9FF87E62-CB1E-4F94-BC00-95223124558C}" presName="accentRepeatNode" presStyleLbl="solidFgAcc1" presStyleIdx="3" presStyleCnt="6"/>
      <dgm:spPr/>
    </dgm:pt>
    <dgm:pt modelId="{1491B182-6067-425C-9A94-BC3556686B5E}" type="pres">
      <dgm:prSet presAssocID="{B7EF4624-C42C-42AB-A7EE-06652E8F6FD5}" presName="text_5" presStyleLbl="node1" presStyleIdx="4" presStyleCnt="6">
        <dgm:presLayoutVars>
          <dgm:bulletEnabled val="1"/>
        </dgm:presLayoutVars>
      </dgm:prSet>
      <dgm:spPr/>
    </dgm:pt>
    <dgm:pt modelId="{BDC941BE-C642-4CF7-AE8D-E240E0C5589F}" type="pres">
      <dgm:prSet presAssocID="{B7EF4624-C42C-42AB-A7EE-06652E8F6FD5}" presName="accent_5" presStyleCnt="0"/>
      <dgm:spPr/>
    </dgm:pt>
    <dgm:pt modelId="{AF3D94DF-BBEC-4ED8-9579-7A017C962F5F}" type="pres">
      <dgm:prSet presAssocID="{B7EF4624-C42C-42AB-A7EE-06652E8F6FD5}" presName="accentRepeatNode" presStyleLbl="solidFgAcc1" presStyleIdx="4" presStyleCnt="6"/>
      <dgm:spPr/>
    </dgm:pt>
    <dgm:pt modelId="{65DB185A-7D7A-4817-B08F-5516EEE43445}" type="pres">
      <dgm:prSet presAssocID="{09B515D1-6D13-4898-BB3A-F2555C4707DF}" presName="text_6" presStyleLbl="node1" presStyleIdx="5" presStyleCnt="6">
        <dgm:presLayoutVars>
          <dgm:bulletEnabled val="1"/>
        </dgm:presLayoutVars>
      </dgm:prSet>
      <dgm:spPr/>
    </dgm:pt>
    <dgm:pt modelId="{05D1FE4B-DA1A-4536-A30B-514ED7D66976}" type="pres">
      <dgm:prSet presAssocID="{09B515D1-6D13-4898-BB3A-F2555C4707DF}" presName="accent_6" presStyleCnt="0"/>
      <dgm:spPr/>
    </dgm:pt>
    <dgm:pt modelId="{364E1F25-4C06-4317-8C94-F0E749FB9EA4}" type="pres">
      <dgm:prSet presAssocID="{09B515D1-6D13-4898-BB3A-F2555C4707DF}" presName="accentRepeatNode" presStyleLbl="solidFgAcc1" presStyleIdx="5" presStyleCnt="6"/>
      <dgm:spPr/>
    </dgm:pt>
  </dgm:ptLst>
  <dgm:cxnLst>
    <dgm:cxn modelId="{D840BD0B-5C73-4D1E-A477-ED6C8486569F}" type="presOf" srcId="{9FF87E62-CB1E-4F94-BC00-95223124558C}" destId="{E006944A-82F6-48C8-B709-E39F6E553855}" srcOrd="0" destOrd="0" presId="urn:microsoft.com/office/officeart/2008/layout/VerticalCurvedList"/>
    <dgm:cxn modelId="{D6FBEA11-585D-4454-9373-B40C0D655533}" srcId="{12CA455E-736A-4E5D-BD9C-25EE4915CEB2}" destId="{B7EF4624-C42C-42AB-A7EE-06652E8F6FD5}" srcOrd="4" destOrd="0" parTransId="{97841C64-F721-485A-8B11-8BFE65305E2C}" sibTransId="{C259F8A1-23E1-486B-8EE1-E6E1E2D5535F}"/>
    <dgm:cxn modelId="{E9610C1B-6F78-4266-9C86-F49C0D974244}" srcId="{12CA455E-736A-4E5D-BD9C-25EE4915CEB2}" destId="{66F220A6-094F-4855-85F2-895AF686EFF1}" srcOrd="2" destOrd="0" parTransId="{37ABB8FA-3203-45EA-913F-E7D0F434107F}" sibTransId="{B49F8972-8DAD-4984-BCCA-A6B4625428E8}"/>
    <dgm:cxn modelId="{AF0E7022-5672-45DB-BF92-7BBE9BF5727D}" srcId="{12CA455E-736A-4E5D-BD9C-25EE4915CEB2}" destId="{14453761-865E-4818-BB7F-6BAB71B864E2}" srcOrd="0" destOrd="0" parTransId="{F0F94CD1-64B1-4895-AB1B-516E39D39EB0}" sibTransId="{8F2B07D2-6925-4615-AD07-5789FC98D32C}"/>
    <dgm:cxn modelId="{EF4B9425-F588-466F-83EF-1F687BAEC887}" srcId="{12CA455E-736A-4E5D-BD9C-25EE4915CEB2}" destId="{E80417D8-2AB8-4565-9942-940C5B627629}" srcOrd="1" destOrd="0" parTransId="{C141660C-33A6-41AC-A1B5-8E0CEA0CF4D5}" sibTransId="{56F24D7E-EDAE-471C-BEF5-3F8760F6CD68}"/>
    <dgm:cxn modelId="{05EB1026-1F73-4AFF-82CF-80683EF19259}" type="presOf" srcId="{09B515D1-6D13-4898-BB3A-F2555C4707DF}" destId="{65DB185A-7D7A-4817-B08F-5516EEE43445}" srcOrd="0" destOrd="0" presId="urn:microsoft.com/office/officeart/2008/layout/VerticalCurvedList"/>
    <dgm:cxn modelId="{44938729-7EE4-4272-B01F-40F63ED1435C}" srcId="{12CA455E-736A-4E5D-BD9C-25EE4915CEB2}" destId="{09B515D1-6D13-4898-BB3A-F2555C4707DF}" srcOrd="5" destOrd="0" parTransId="{DFA626E1-B268-4A97-9647-B5F544A4E2DF}" sibTransId="{CFBB0CCE-C4EF-4392-9722-CC6BB0675B0D}"/>
    <dgm:cxn modelId="{E4783633-2FEC-442C-9EA6-142D81427670}" type="presOf" srcId="{E80417D8-2AB8-4565-9942-940C5B627629}" destId="{DF275DDC-287C-4E47-AF9B-F0B6E6F5A194}" srcOrd="0" destOrd="0" presId="urn:microsoft.com/office/officeart/2008/layout/VerticalCurvedList"/>
    <dgm:cxn modelId="{B3743587-7366-4CCD-9B18-FB01153AB0F1}" type="presOf" srcId="{8F2B07D2-6925-4615-AD07-5789FC98D32C}" destId="{E7897C3F-8098-4CFB-80B8-D5B7079719A5}" srcOrd="0" destOrd="0" presId="urn:microsoft.com/office/officeart/2008/layout/VerticalCurvedList"/>
    <dgm:cxn modelId="{D8D04187-1DE1-49A6-A7B4-65975D1F074B}" type="presOf" srcId="{B7EF4624-C42C-42AB-A7EE-06652E8F6FD5}" destId="{1491B182-6067-425C-9A94-BC3556686B5E}" srcOrd="0" destOrd="0" presId="urn:microsoft.com/office/officeart/2008/layout/VerticalCurvedList"/>
    <dgm:cxn modelId="{A094E88B-99CC-4554-9C4D-6E09D5350BF9}" type="presOf" srcId="{12CA455E-736A-4E5D-BD9C-25EE4915CEB2}" destId="{1E79FA01-D1EF-495B-9706-AE58F55FAE27}" srcOrd="0" destOrd="0" presId="urn:microsoft.com/office/officeart/2008/layout/VerticalCurvedList"/>
    <dgm:cxn modelId="{819E2690-0569-44AD-A69E-DAF64B44486A}" type="presOf" srcId="{14453761-865E-4818-BB7F-6BAB71B864E2}" destId="{3B331BD4-AD11-4A68-B958-1F5A9F79B68E}" srcOrd="0" destOrd="0" presId="urn:microsoft.com/office/officeart/2008/layout/VerticalCurvedList"/>
    <dgm:cxn modelId="{AA1EDDF6-4DF1-4BF6-AB4F-CAC43153F69F}" type="presOf" srcId="{66F220A6-094F-4855-85F2-895AF686EFF1}" destId="{2C0AC240-DF6C-4225-B3AE-5577E7DD74D7}" srcOrd="0" destOrd="0" presId="urn:microsoft.com/office/officeart/2008/layout/VerticalCurvedList"/>
    <dgm:cxn modelId="{C01647FB-92D5-4F79-9E98-579AA52B0466}" srcId="{12CA455E-736A-4E5D-BD9C-25EE4915CEB2}" destId="{9FF87E62-CB1E-4F94-BC00-95223124558C}" srcOrd="3" destOrd="0" parTransId="{E8C0BB27-B186-48E0-9E33-BA45788FD9A0}" sibTransId="{F142C6E9-BA45-4788-9A9D-38A93612961A}"/>
    <dgm:cxn modelId="{7FAD257D-7135-4DAB-9AB6-87C22A164B37}" type="presParOf" srcId="{1E79FA01-D1EF-495B-9706-AE58F55FAE27}" destId="{25123E08-7207-4CAB-96E4-6DFC99B4B44C}" srcOrd="0" destOrd="0" presId="urn:microsoft.com/office/officeart/2008/layout/VerticalCurvedList"/>
    <dgm:cxn modelId="{B5E01384-2014-4F00-9C35-2BD776661623}" type="presParOf" srcId="{25123E08-7207-4CAB-96E4-6DFC99B4B44C}" destId="{4B82C0F1-EA41-46FD-BB7B-939A2FB6DEE9}" srcOrd="0" destOrd="0" presId="urn:microsoft.com/office/officeart/2008/layout/VerticalCurvedList"/>
    <dgm:cxn modelId="{AE21DD62-9C90-4084-9D09-2636F724BF7A}" type="presParOf" srcId="{4B82C0F1-EA41-46FD-BB7B-939A2FB6DEE9}" destId="{862DA011-B565-4BEA-890E-262F2675FE36}" srcOrd="0" destOrd="0" presId="urn:microsoft.com/office/officeart/2008/layout/VerticalCurvedList"/>
    <dgm:cxn modelId="{B172A54D-DFFF-4383-BDF2-77DB9B451B8F}" type="presParOf" srcId="{4B82C0F1-EA41-46FD-BB7B-939A2FB6DEE9}" destId="{E7897C3F-8098-4CFB-80B8-D5B7079719A5}" srcOrd="1" destOrd="0" presId="urn:microsoft.com/office/officeart/2008/layout/VerticalCurvedList"/>
    <dgm:cxn modelId="{4A433FD5-2E47-4FC6-AA77-ADBCD0FD5651}" type="presParOf" srcId="{4B82C0F1-EA41-46FD-BB7B-939A2FB6DEE9}" destId="{7C336F39-1ACE-491C-A191-C178DA4BA9C8}" srcOrd="2" destOrd="0" presId="urn:microsoft.com/office/officeart/2008/layout/VerticalCurvedList"/>
    <dgm:cxn modelId="{3B0AA2BF-4B2C-45BA-87E8-4B9BD71F02CC}" type="presParOf" srcId="{4B82C0F1-EA41-46FD-BB7B-939A2FB6DEE9}" destId="{F0A1D361-CAA4-4E77-832E-A60379FF9495}" srcOrd="3" destOrd="0" presId="urn:microsoft.com/office/officeart/2008/layout/VerticalCurvedList"/>
    <dgm:cxn modelId="{BB8A0C86-E727-4E49-B207-6C44E2E3BC66}" type="presParOf" srcId="{25123E08-7207-4CAB-96E4-6DFC99B4B44C}" destId="{3B331BD4-AD11-4A68-B958-1F5A9F79B68E}" srcOrd="1" destOrd="0" presId="urn:microsoft.com/office/officeart/2008/layout/VerticalCurvedList"/>
    <dgm:cxn modelId="{AFCC9922-1998-4D18-8B0A-0529D541BF71}" type="presParOf" srcId="{25123E08-7207-4CAB-96E4-6DFC99B4B44C}" destId="{D58E4166-7ED4-445B-96D5-1F39ABF59BC1}" srcOrd="2" destOrd="0" presId="urn:microsoft.com/office/officeart/2008/layout/VerticalCurvedList"/>
    <dgm:cxn modelId="{A3334C67-8FAC-4BAA-AA84-181B4EBE440C}" type="presParOf" srcId="{D58E4166-7ED4-445B-96D5-1F39ABF59BC1}" destId="{EFDB90F2-4741-4618-882C-912D20DFB67E}" srcOrd="0" destOrd="0" presId="urn:microsoft.com/office/officeart/2008/layout/VerticalCurvedList"/>
    <dgm:cxn modelId="{2772A348-00AD-4C9F-A816-CDCD3D0B6761}" type="presParOf" srcId="{25123E08-7207-4CAB-96E4-6DFC99B4B44C}" destId="{DF275DDC-287C-4E47-AF9B-F0B6E6F5A194}" srcOrd="3" destOrd="0" presId="urn:microsoft.com/office/officeart/2008/layout/VerticalCurvedList"/>
    <dgm:cxn modelId="{F3B97432-C20C-45E6-81F6-C16BE0E1C3DA}" type="presParOf" srcId="{25123E08-7207-4CAB-96E4-6DFC99B4B44C}" destId="{553BE908-AD5C-4ECB-BD0A-285AEB2BE46A}" srcOrd="4" destOrd="0" presId="urn:microsoft.com/office/officeart/2008/layout/VerticalCurvedList"/>
    <dgm:cxn modelId="{6099B3C4-E202-4E81-A480-B409AF3113EA}" type="presParOf" srcId="{553BE908-AD5C-4ECB-BD0A-285AEB2BE46A}" destId="{245F5082-B6CB-4EAF-B4F7-03486B93936D}" srcOrd="0" destOrd="0" presId="urn:microsoft.com/office/officeart/2008/layout/VerticalCurvedList"/>
    <dgm:cxn modelId="{39A95B5F-1762-49BF-B57D-CD1B3B87CC81}" type="presParOf" srcId="{25123E08-7207-4CAB-96E4-6DFC99B4B44C}" destId="{2C0AC240-DF6C-4225-B3AE-5577E7DD74D7}" srcOrd="5" destOrd="0" presId="urn:microsoft.com/office/officeart/2008/layout/VerticalCurvedList"/>
    <dgm:cxn modelId="{F6331B20-4968-48B4-9540-9CDC8EDEA7BC}" type="presParOf" srcId="{25123E08-7207-4CAB-96E4-6DFC99B4B44C}" destId="{F9CBC380-DCD1-4F4A-99D5-182441D7806F}" srcOrd="6" destOrd="0" presId="urn:microsoft.com/office/officeart/2008/layout/VerticalCurvedList"/>
    <dgm:cxn modelId="{3CD488FA-BA77-4493-BCA8-32CEB89D5C79}" type="presParOf" srcId="{F9CBC380-DCD1-4F4A-99D5-182441D7806F}" destId="{977064FB-8248-4BC2-B3CF-95EE44A522BF}" srcOrd="0" destOrd="0" presId="urn:microsoft.com/office/officeart/2008/layout/VerticalCurvedList"/>
    <dgm:cxn modelId="{4F249266-6DB5-4079-9A22-A0784748AC0E}" type="presParOf" srcId="{25123E08-7207-4CAB-96E4-6DFC99B4B44C}" destId="{E006944A-82F6-48C8-B709-E39F6E553855}" srcOrd="7" destOrd="0" presId="urn:microsoft.com/office/officeart/2008/layout/VerticalCurvedList"/>
    <dgm:cxn modelId="{1C16C3B0-2ED9-4330-8119-1A85954C3867}" type="presParOf" srcId="{25123E08-7207-4CAB-96E4-6DFC99B4B44C}" destId="{56D0815C-D174-4B1C-AF0A-B318266E34BD}" srcOrd="8" destOrd="0" presId="urn:microsoft.com/office/officeart/2008/layout/VerticalCurvedList"/>
    <dgm:cxn modelId="{21A29C3E-805F-41C4-A670-120915B620EA}" type="presParOf" srcId="{56D0815C-D174-4B1C-AF0A-B318266E34BD}" destId="{4A35A427-DDCE-46D9-8C0B-4B57E00C81B6}" srcOrd="0" destOrd="0" presId="urn:microsoft.com/office/officeart/2008/layout/VerticalCurvedList"/>
    <dgm:cxn modelId="{9CD08D88-9F60-4EB2-A0A1-1F6283F9D7BE}" type="presParOf" srcId="{25123E08-7207-4CAB-96E4-6DFC99B4B44C}" destId="{1491B182-6067-425C-9A94-BC3556686B5E}" srcOrd="9" destOrd="0" presId="urn:microsoft.com/office/officeart/2008/layout/VerticalCurvedList"/>
    <dgm:cxn modelId="{5037C1BC-BC29-4705-82C6-6FDC545CAF2C}" type="presParOf" srcId="{25123E08-7207-4CAB-96E4-6DFC99B4B44C}" destId="{BDC941BE-C642-4CF7-AE8D-E240E0C5589F}" srcOrd="10" destOrd="0" presId="urn:microsoft.com/office/officeart/2008/layout/VerticalCurvedList"/>
    <dgm:cxn modelId="{8F222D28-3CF5-436E-8DCD-39E0D0D57A9E}" type="presParOf" srcId="{BDC941BE-C642-4CF7-AE8D-E240E0C5589F}" destId="{AF3D94DF-BBEC-4ED8-9579-7A017C962F5F}" srcOrd="0" destOrd="0" presId="urn:microsoft.com/office/officeart/2008/layout/VerticalCurvedList"/>
    <dgm:cxn modelId="{8112B309-B8C0-47F5-A229-8176E69DA859}" type="presParOf" srcId="{25123E08-7207-4CAB-96E4-6DFC99B4B44C}" destId="{65DB185A-7D7A-4817-B08F-5516EEE43445}" srcOrd="11" destOrd="0" presId="urn:microsoft.com/office/officeart/2008/layout/VerticalCurvedList"/>
    <dgm:cxn modelId="{8B4AAE4D-0322-4ABA-8BD6-9D50C08D7295}" type="presParOf" srcId="{25123E08-7207-4CAB-96E4-6DFC99B4B44C}" destId="{05D1FE4B-DA1A-4536-A30B-514ED7D66976}" srcOrd="12" destOrd="0" presId="urn:microsoft.com/office/officeart/2008/layout/VerticalCurvedList"/>
    <dgm:cxn modelId="{65773DB7-A0B4-48AE-BE54-26B2600D1089}" type="presParOf" srcId="{05D1FE4B-DA1A-4536-A30B-514ED7D66976}" destId="{364E1F25-4C06-4317-8C94-F0E749FB9EA4}"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D51548-A9C1-4953-A799-71361D15B359}"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D4648A71-67B8-4694-BF36-520961D8BF3C}">
      <dgm:prSet phldrT="[Text]"/>
      <dgm:spPr/>
      <dgm:t>
        <a:bodyPr/>
        <a:lstStyle/>
        <a:p>
          <a:r>
            <a:rPr lang="en-US" b="1" dirty="0"/>
            <a:t>Complete, organized, and easily accessible records</a:t>
          </a:r>
        </a:p>
      </dgm:t>
    </dgm:pt>
    <dgm:pt modelId="{3B0CA961-053D-446E-A3D1-2DD9AC6C27AF}" type="parTrans" cxnId="{5FD87A9A-EA04-4177-9CC0-6132B1B84B96}">
      <dgm:prSet/>
      <dgm:spPr/>
      <dgm:t>
        <a:bodyPr/>
        <a:lstStyle/>
        <a:p>
          <a:endParaRPr lang="en-US" b="1"/>
        </a:p>
      </dgm:t>
    </dgm:pt>
    <dgm:pt modelId="{0E7D0E39-CD1A-4E1F-B4DD-FC49404AE69D}" type="sibTrans" cxnId="{5FD87A9A-EA04-4177-9CC0-6132B1B84B96}">
      <dgm:prSet/>
      <dgm:spPr/>
      <dgm:t>
        <a:bodyPr/>
        <a:lstStyle/>
        <a:p>
          <a:endParaRPr lang="en-US" b="1"/>
        </a:p>
      </dgm:t>
    </dgm:pt>
    <dgm:pt modelId="{731E62E3-D1B2-4C14-BA6E-9564DCEC1B4F}">
      <dgm:prSet phldrT="[Text]"/>
      <dgm:spPr/>
      <dgm:t>
        <a:bodyPr/>
        <a:lstStyle/>
        <a:p>
          <a:r>
            <a:rPr lang="en-US" b="1" dirty="0"/>
            <a:t>Stay ahead of routine responsibilities</a:t>
          </a:r>
        </a:p>
      </dgm:t>
    </dgm:pt>
    <dgm:pt modelId="{F55771B5-932C-4228-92DB-C59BDD819165}" type="parTrans" cxnId="{C5993770-B039-47A3-B943-F016609B5C25}">
      <dgm:prSet/>
      <dgm:spPr/>
      <dgm:t>
        <a:bodyPr/>
        <a:lstStyle/>
        <a:p>
          <a:endParaRPr lang="en-US" b="1"/>
        </a:p>
      </dgm:t>
    </dgm:pt>
    <dgm:pt modelId="{D8AE1F6A-70F8-4396-8EB0-44695333E41A}" type="sibTrans" cxnId="{C5993770-B039-47A3-B943-F016609B5C25}">
      <dgm:prSet/>
      <dgm:spPr/>
      <dgm:t>
        <a:bodyPr/>
        <a:lstStyle/>
        <a:p>
          <a:endParaRPr lang="en-US" b="1"/>
        </a:p>
      </dgm:t>
    </dgm:pt>
    <dgm:pt modelId="{0F0FA229-3E9D-4A4F-AEDE-A79D4D5D16F4}">
      <dgm:prSet phldrT="[Text]"/>
      <dgm:spPr/>
      <dgm:t>
        <a:bodyPr/>
        <a:lstStyle/>
        <a:p>
          <a:pPr algn="just"/>
          <a:r>
            <a:rPr lang="en-US" b="1" dirty="0"/>
            <a:t>Be aware of special circumstances and be knowledgeable about potential compliance and accounting impact</a:t>
          </a:r>
        </a:p>
      </dgm:t>
    </dgm:pt>
    <dgm:pt modelId="{3D360768-37C3-464E-854E-43F2E431CDDD}" type="parTrans" cxnId="{701BCC58-B6C5-461C-AAF4-D95672D2878C}">
      <dgm:prSet/>
      <dgm:spPr/>
      <dgm:t>
        <a:bodyPr/>
        <a:lstStyle/>
        <a:p>
          <a:endParaRPr lang="en-US" b="1"/>
        </a:p>
      </dgm:t>
    </dgm:pt>
    <dgm:pt modelId="{32CC96D4-7ACA-401B-B273-66CFBC83F528}" type="sibTrans" cxnId="{701BCC58-B6C5-461C-AAF4-D95672D2878C}">
      <dgm:prSet/>
      <dgm:spPr/>
      <dgm:t>
        <a:bodyPr/>
        <a:lstStyle/>
        <a:p>
          <a:endParaRPr lang="en-US" b="1"/>
        </a:p>
      </dgm:t>
    </dgm:pt>
    <dgm:pt modelId="{0FD6D432-54F8-4E37-8951-479F7FD71026}">
      <dgm:prSet/>
      <dgm:spPr/>
      <dgm:t>
        <a:bodyPr/>
        <a:lstStyle/>
        <a:p>
          <a:r>
            <a:rPr lang="en-US" b="1" dirty="0"/>
            <a:t>Improve internal controls</a:t>
          </a:r>
        </a:p>
      </dgm:t>
    </dgm:pt>
    <dgm:pt modelId="{487A4054-52A0-4D2E-8337-F0441F044B29}" type="parTrans" cxnId="{E937B058-62F0-4F86-B741-475E29B38F30}">
      <dgm:prSet/>
      <dgm:spPr/>
      <dgm:t>
        <a:bodyPr/>
        <a:lstStyle/>
        <a:p>
          <a:endParaRPr lang="en-US" b="1"/>
        </a:p>
      </dgm:t>
    </dgm:pt>
    <dgm:pt modelId="{4C452541-1984-496F-B5E6-140F3AA22A22}" type="sibTrans" cxnId="{E937B058-62F0-4F86-B741-475E29B38F30}">
      <dgm:prSet/>
      <dgm:spPr/>
      <dgm:t>
        <a:bodyPr/>
        <a:lstStyle/>
        <a:p>
          <a:endParaRPr lang="en-US" b="1"/>
        </a:p>
      </dgm:t>
    </dgm:pt>
    <dgm:pt modelId="{D60FB0B3-1432-4665-AFEE-7301F5F226D3}">
      <dgm:prSet/>
      <dgm:spPr/>
      <dgm:t>
        <a:bodyPr/>
        <a:lstStyle/>
        <a:p>
          <a:pPr algn="just"/>
          <a:r>
            <a:rPr lang="en-US" b="1" dirty="0"/>
            <a:t>Keep up with monthly bank to book reconciliations</a:t>
          </a:r>
        </a:p>
      </dgm:t>
    </dgm:pt>
    <dgm:pt modelId="{5E68DE0B-658B-455A-85D3-EB5988081D43}" type="parTrans" cxnId="{DD9680CE-E971-49A3-8C9C-3573D4ABE0E1}">
      <dgm:prSet/>
      <dgm:spPr/>
      <dgm:t>
        <a:bodyPr/>
        <a:lstStyle/>
        <a:p>
          <a:endParaRPr lang="en-US" b="1"/>
        </a:p>
      </dgm:t>
    </dgm:pt>
    <dgm:pt modelId="{A007D8BA-C1E8-4267-AC1C-69F9EC963A30}" type="sibTrans" cxnId="{DD9680CE-E971-49A3-8C9C-3573D4ABE0E1}">
      <dgm:prSet/>
      <dgm:spPr/>
      <dgm:t>
        <a:bodyPr/>
        <a:lstStyle/>
        <a:p>
          <a:endParaRPr lang="en-US" b="1"/>
        </a:p>
      </dgm:t>
    </dgm:pt>
    <dgm:pt modelId="{287EE047-C03F-4BF4-AF56-A89F468EB36B}">
      <dgm:prSet/>
      <dgm:spPr/>
      <dgm:t>
        <a:bodyPr/>
        <a:lstStyle/>
        <a:p>
          <a:pPr algn="just"/>
          <a:r>
            <a:rPr lang="en-US" b="1" dirty="0"/>
            <a:t>Ensure  relevant personnel will be available during the course of the audit</a:t>
          </a:r>
        </a:p>
      </dgm:t>
    </dgm:pt>
    <dgm:pt modelId="{FF5D5BFE-50C5-4AF3-97B7-EBC9F79ACB34}" type="parTrans" cxnId="{CC72FE62-3326-468B-97D0-1A00BEE16AA8}">
      <dgm:prSet/>
      <dgm:spPr/>
      <dgm:t>
        <a:bodyPr/>
        <a:lstStyle/>
        <a:p>
          <a:endParaRPr lang="en-US" b="1"/>
        </a:p>
      </dgm:t>
    </dgm:pt>
    <dgm:pt modelId="{2A925619-A995-420B-B5C1-D032E8B342A4}" type="sibTrans" cxnId="{CC72FE62-3326-468B-97D0-1A00BEE16AA8}">
      <dgm:prSet/>
      <dgm:spPr/>
      <dgm:t>
        <a:bodyPr/>
        <a:lstStyle/>
        <a:p>
          <a:endParaRPr lang="en-US" b="1"/>
        </a:p>
      </dgm:t>
    </dgm:pt>
    <dgm:pt modelId="{25D56A7A-1EA2-468C-87C4-2C33111D5F9E}" type="pres">
      <dgm:prSet presAssocID="{37D51548-A9C1-4953-A799-71361D15B359}" presName="Name0" presStyleCnt="0">
        <dgm:presLayoutVars>
          <dgm:chMax val="7"/>
          <dgm:chPref val="7"/>
          <dgm:dir/>
        </dgm:presLayoutVars>
      </dgm:prSet>
      <dgm:spPr/>
    </dgm:pt>
    <dgm:pt modelId="{ECF23494-E066-416D-98CD-75826A3A1006}" type="pres">
      <dgm:prSet presAssocID="{37D51548-A9C1-4953-A799-71361D15B359}" presName="Name1" presStyleCnt="0"/>
      <dgm:spPr/>
    </dgm:pt>
    <dgm:pt modelId="{F6FB9954-EF83-4F4B-AA76-3E07428531B6}" type="pres">
      <dgm:prSet presAssocID="{37D51548-A9C1-4953-A799-71361D15B359}" presName="cycle" presStyleCnt="0"/>
      <dgm:spPr/>
    </dgm:pt>
    <dgm:pt modelId="{704FF06D-4E8D-4F0B-BC39-DBC554ADCCF1}" type="pres">
      <dgm:prSet presAssocID="{37D51548-A9C1-4953-A799-71361D15B359}" presName="srcNode" presStyleLbl="node1" presStyleIdx="0" presStyleCnt="6"/>
      <dgm:spPr/>
    </dgm:pt>
    <dgm:pt modelId="{65BB8C22-69C6-4EFF-A629-8941F2BA6133}" type="pres">
      <dgm:prSet presAssocID="{37D51548-A9C1-4953-A799-71361D15B359}" presName="conn" presStyleLbl="parChTrans1D2" presStyleIdx="0" presStyleCnt="1"/>
      <dgm:spPr/>
    </dgm:pt>
    <dgm:pt modelId="{DDE99D1E-8009-4DB4-AA10-0F2FC30B4D48}" type="pres">
      <dgm:prSet presAssocID="{37D51548-A9C1-4953-A799-71361D15B359}" presName="extraNode" presStyleLbl="node1" presStyleIdx="0" presStyleCnt="6"/>
      <dgm:spPr/>
    </dgm:pt>
    <dgm:pt modelId="{992E8C93-E5E9-4AC3-9B54-9C9DF1AB98C2}" type="pres">
      <dgm:prSet presAssocID="{37D51548-A9C1-4953-A799-71361D15B359}" presName="dstNode" presStyleLbl="node1" presStyleIdx="0" presStyleCnt="6"/>
      <dgm:spPr/>
    </dgm:pt>
    <dgm:pt modelId="{C94F1BDD-15CB-4B1A-BF57-2D3E01627AFC}" type="pres">
      <dgm:prSet presAssocID="{D4648A71-67B8-4694-BF36-520961D8BF3C}" presName="text_1" presStyleLbl="node1" presStyleIdx="0" presStyleCnt="6">
        <dgm:presLayoutVars>
          <dgm:bulletEnabled val="1"/>
        </dgm:presLayoutVars>
      </dgm:prSet>
      <dgm:spPr/>
    </dgm:pt>
    <dgm:pt modelId="{254F2DE8-3FE4-4688-B336-E22E64A30C26}" type="pres">
      <dgm:prSet presAssocID="{D4648A71-67B8-4694-BF36-520961D8BF3C}" presName="accent_1" presStyleCnt="0"/>
      <dgm:spPr/>
    </dgm:pt>
    <dgm:pt modelId="{BFFBEE01-97F6-4D84-B1D9-90B9894A612E}" type="pres">
      <dgm:prSet presAssocID="{D4648A71-67B8-4694-BF36-520961D8BF3C}" presName="accentRepeatNode" presStyleLbl="solidFgAcc1" presStyleIdx="0" presStyleCnt="6"/>
      <dgm:spPr/>
    </dgm:pt>
    <dgm:pt modelId="{D7875147-C1E2-41BC-A908-B5E4A9305FC3}" type="pres">
      <dgm:prSet presAssocID="{731E62E3-D1B2-4C14-BA6E-9564DCEC1B4F}" presName="text_2" presStyleLbl="node1" presStyleIdx="1" presStyleCnt="6">
        <dgm:presLayoutVars>
          <dgm:bulletEnabled val="1"/>
        </dgm:presLayoutVars>
      </dgm:prSet>
      <dgm:spPr/>
    </dgm:pt>
    <dgm:pt modelId="{A6C221CC-91F2-4349-BFC4-3956E4578787}" type="pres">
      <dgm:prSet presAssocID="{731E62E3-D1B2-4C14-BA6E-9564DCEC1B4F}" presName="accent_2" presStyleCnt="0"/>
      <dgm:spPr/>
    </dgm:pt>
    <dgm:pt modelId="{EDFBB252-CE18-434A-9494-9173D13AFB39}" type="pres">
      <dgm:prSet presAssocID="{731E62E3-D1B2-4C14-BA6E-9564DCEC1B4F}" presName="accentRepeatNode" presStyleLbl="solidFgAcc1" presStyleIdx="1" presStyleCnt="6"/>
      <dgm:spPr/>
    </dgm:pt>
    <dgm:pt modelId="{1FDD70F8-D548-4BBF-BFAC-6FB62044D16E}" type="pres">
      <dgm:prSet presAssocID="{0F0FA229-3E9D-4A4F-AEDE-A79D4D5D16F4}" presName="text_3" presStyleLbl="node1" presStyleIdx="2" presStyleCnt="6">
        <dgm:presLayoutVars>
          <dgm:bulletEnabled val="1"/>
        </dgm:presLayoutVars>
      </dgm:prSet>
      <dgm:spPr/>
    </dgm:pt>
    <dgm:pt modelId="{31438A8F-3009-40C8-98E0-165755382F5E}" type="pres">
      <dgm:prSet presAssocID="{0F0FA229-3E9D-4A4F-AEDE-A79D4D5D16F4}" presName="accent_3" presStyleCnt="0"/>
      <dgm:spPr/>
    </dgm:pt>
    <dgm:pt modelId="{DFEDDEFA-A2CA-417B-A5B0-3EE9FC2909CA}" type="pres">
      <dgm:prSet presAssocID="{0F0FA229-3E9D-4A4F-AEDE-A79D4D5D16F4}" presName="accentRepeatNode" presStyleLbl="solidFgAcc1" presStyleIdx="2" presStyleCnt="6"/>
      <dgm:spPr/>
    </dgm:pt>
    <dgm:pt modelId="{2B8D9558-143A-417B-A651-6D493E4F28BB}" type="pres">
      <dgm:prSet presAssocID="{0FD6D432-54F8-4E37-8951-479F7FD71026}" presName="text_4" presStyleLbl="node1" presStyleIdx="3" presStyleCnt="6">
        <dgm:presLayoutVars>
          <dgm:bulletEnabled val="1"/>
        </dgm:presLayoutVars>
      </dgm:prSet>
      <dgm:spPr/>
    </dgm:pt>
    <dgm:pt modelId="{97456672-4A5F-4556-88B3-C3F6255CCC52}" type="pres">
      <dgm:prSet presAssocID="{0FD6D432-54F8-4E37-8951-479F7FD71026}" presName="accent_4" presStyleCnt="0"/>
      <dgm:spPr/>
    </dgm:pt>
    <dgm:pt modelId="{C2877AB2-27F1-4C4C-A391-C3AB71A3E833}" type="pres">
      <dgm:prSet presAssocID="{0FD6D432-54F8-4E37-8951-479F7FD71026}" presName="accentRepeatNode" presStyleLbl="solidFgAcc1" presStyleIdx="3" presStyleCnt="6"/>
      <dgm:spPr/>
    </dgm:pt>
    <dgm:pt modelId="{EAC79645-1C13-45C3-A8C3-85DFD6F83831}" type="pres">
      <dgm:prSet presAssocID="{D60FB0B3-1432-4665-AFEE-7301F5F226D3}" presName="text_5" presStyleLbl="node1" presStyleIdx="4" presStyleCnt="6">
        <dgm:presLayoutVars>
          <dgm:bulletEnabled val="1"/>
        </dgm:presLayoutVars>
      </dgm:prSet>
      <dgm:spPr/>
    </dgm:pt>
    <dgm:pt modelId="{33F698F0-91C2-4366-9DDE-87780C9E16DD}" type="pres">
      <dgm:prSet presAssocID="{D60FB0B3-1432-4665-AFEE-7301F5F226D3}" presName="accent_5" presStyleCnt="0"/>
      <dgm:spPr/>
    </dgm:pt>
    <dgm:pt modelId="{F3D65206-6CB7-4B55-B241-8CDFEA488C9B}" type="pres">
      <dgm:prSet presAssocID="{D60FB0B3-1432-4665-AFEE-7301F5F226D3}" presName="accentRepeatNode" presStyleLbl="solidFgAcc1" presStyleIdx="4" presStyleCnt="6"/>
      <dgm:spPr/>
    </dgm:pt>
    <dgm:pt modelId="{DDCF46BB-50C4-4343-B984-B2DA0CB001D4}" type="pres">
      <dgm:prSet presAssocID="{287EE047-C03F-4BF4-AF56-A89F468EB36B}" presName="text_6" presStyleLbl="node1" presStyleIdx="5" presStyleCnt="6">
        <dgm:presLayoutVars>
          <dgm:bulletEnabled val="1"/>
        </dgm:presLayoutVars>
      </dgm:prSet>
      <dgm:spPr/>
    </dgm:pt>
    <dgm:pt modelId="{57670355-62A9-4612-8794-34105B3FD389}" type="pres">
      <dgm:prSet presAssocID="{287EE047-C03F-4BF4-AF56-A89F468EB36B}" presName="accent_6" presStyleCnt="0"/>
      <dgm:spPr/>
    </dgm:pt>
    <dgm:pt modelId="{CEFDA3AD-DA14-4D0C-90CD-CA44051729F4}" type="pres">
      <dgm:prSet presAssocID="{287EE047-C03F-4BF4-AF56-A89F468EB36B}" presName="accentRepeatNode" presStyleLbl="solidFgAcc1" presStyleIdx="5" presStyleCnt="6"/>
      <dgm:spPr/>
    </dgm:pt>
  </dgm:ptLst>
  <dgm:cxnLst>
    <dgm:cxn modelId="{38D64D06-1A99-42AA-BAE3-31A6728B2D32}" type="presOf" srcId="{0E7D0E39-CD1A-4E1F-B4DD-FC49404AE69D}" destId="{65BB8C22-69C6-4EFF-A629-8941F2BA6133}" srcOrd="0" destOrd="0" presId="urn:microsoft.com/office/officeart/2008/layout/VerticalCurvedList"/>
    <dgm:cxn modelId="{4E93D828-83B5-42E2-8147-52AD9A9F6970}" type="presOf" srcId="{0FD6D432-54F8-4E37-8951-479F7FD71026}" destId="{2B8D9558-143A-417B-A651-6D493E4F28BB}" srcOrd="0" destOrd="0" presId="urn:microsoft.com/office/officeart/2008/layout/VerticalCurvedList"/>
    <dgm:cxn modelId="{CC72FE62-3326-468B-97D0-1A00BEE16AA8}" srcId="{37D51548-A9C1-4953-A799-71361D15B359}" destId="{287EE047-C03F-4BF4-AF56-A89F468EB36B}" srcOrd="5" destOrd="0" parTransId="{FF5D5BFE-50C5-4AF3-97B7-EBC9F79ACB34}" sibTransId="{2A925619-A995-420B-B5C1-D032E8B342A4}"/>
    <dgm:cxn modelId="{C5993770-B039-47A3-B943-F016609B5C25}" srcId="{37D51548-A9C1-4953-A799-71361D15B359}" destId="{731E62E3-D1B2-4C14-BA6E-9564DCEC1B4F}" srcOrd="1" destOrd="0" parTransId="{F55771B5-932C-4228-92DB-C59BDD819165}" sibTransId="{D8AE1F6A-70F8-4396-8EB0-44695333E41A}"/>
    <dgm:cxn modelId="{E937B058-62F0-4F86-B741-475E29B38F30}" srcId="{37D51548-A9C1-4953-A799-71361D15B359}" destId="{0FD6D432-54F8-4E37-8951-479F7FD71026}" srcOrd="3" destOrd="0" parTransId="{487A4054-52A0-4D2E-8337-F0441F044B29}" sibTransId="{4C452541-1984-496F-B5E6-140F3AA22A22}"/>
    <dgm:cxn modelId="{701BCC58-B6C5-461C-AAF4-D95672D2878C}" srcId="{37D51548-A9C1-4953-A799-71361D15B359}" destId="{0F0FA229-3E9D-4A4F-AEDE-A79D4D5D16F4}" srcOrd="2" destOrd="0" parTransId="{3D360768-37C3-464E-854E-43F2E431CDDD}" sibTransId="{32CC96D4-7ACA-401B-B273-66CFBC83F528}"/>
    <dgm:cxn modelId="{5FD87A9A-EA04-4177-9CC0-6132B1B84B96}" srcId="{37D51548-A9C1-4953-A799-71361D15B359}" destId="{D4648A71-67B8-4694-BF36-520961D8BF3C}" srcOrd="0" destOrd="0" parTransId="{3B0CA961-053D-446E-A3D1-2DD9AC6C27AF}" sibTransId="{0E7D0E39-CD1A-4E1F-B4DD-FC49404AE69D}"/>
    <dgm:cxn modelId="{F05EED9D-8DB5-472E-87B5-38A61526AE3B}" type="presOf" srcId="{287EE047-C03F-4BF4-AF56-A89F468EB36B}" destId="{DDCF46BB-50C4-4343-B984-B2DA0CB001D4}" srcOrd="0" destOrd="0" presId="urn:microsoft.com/office/officeart/2008/layout/VerticalCurvedList"/>
    <dgm:cxn modelId="{7931B6A4-2DE9-4857-BE04-5D35932FEE95}" type="presOf" srcId="{37D51548-A9C1-4953-A799-71361D15B359}" destId="{25D56A7A-1EA2-468C-87C4-2C33111D5F9E}" srcOrd="0" destOrd="0" presId="urn:microsoft.com/office/officeart/2008/layout/VerticalCurvedList"/>
    <dgm:cxn modelId="{32F63BB4-6CB3-4A7E-A1A1-3D7171FEA702}" type="presOf" srcId="{D4648A71-67B8-4694-BF36-520961D8BF3C}" destId="{C94F1BDD-15CB-4B1A-BF57-2D3E01627AFC}" srcOrd="0" destOrd="0" presId="urn:microsoft.com/office/officeart/2008/layout/VerticalCurvedList"/>
    <dgm:cxn modelId="{DD9680CE-E971-49A3-8C9C-3573D4ABE0E1}" srcId="{37D51548-A9C1-4953-A799-71361D15B359}" destId="{D60FB0B3-1432-4665-AFEE-7301F5F226D3}" srcOrd="4" destOrd="0" parTransId="{5E68DE0B-658B-455A-85D3-EB5988081D43}" sibTransId="{A007D8BA-C1E8-4267-AC1C-69F9EC963A30}"/>
    <dgm:cxn modelId="{AD5482D3-5ED3-464F-B90D-37C8913D9724}" type="presOf" srcId="{0F0FA229-3E9D-4A4F-AEDE-A79D4D5D16F4}" destId="{1FDD70F8-D548-4BBF-BFAC-6FB62044D16E}" srcOrd="0" destOrd="0" presId="urn:microsoft.com/office/officeart/2008/layout/VerticalCurvedList"/>
    <dgm:cxn modelId="{E9C0CFD9-9C33-4425-BA05-2EAB2AB2ADC1}" type="presOf" srcId="{731E62E3-D1B2-4C14-BA6E-9564DCEC1B4F}" destId="{D7875147-C1E2-41BC-A908-B5E4A9305FC3}" srcOrd="0" destOrd="0" presId="urn:microsoft.com/office/officeart/2008/layout/VerticalCurvedList"/>
    <dgm:cxn modelId="{D5B64CE0-0BD7-4FC9-94B3-CA610FE4CD3F}" type="presOf" srcId="{D60FB0B3-1432-4665-AFEE-7301F5F226D3}" destId="{EAC79645-1C13-45C3-A8C3-85DFD6F83831}" srcOrd="0" destOrd="0" presId="urn:microsoft.com/office/officeart/2008/layout/VerticalCurvedList"/>
    <dgm:cxn modelId="{A1AC8322-4778-48AD-A6B7-5CF07C8AA551}" type="presParOf" srcId="{25D56A7A-1EA2-468C-87C4-2C33111D5F9E}" destId="{ECF23494-E066-416D-98CD-75826A3A1006}" srcOrd="0" destOrd="0" presId="urn:microsoft.com/office/officeart/2008/layout/VerticalCurvedList"/>
    <dgm:cxn modelId="{1811E909-FCA4-46E2-8DF0-4D38EDBC9D39}" type="presParOf" srcId="{ECF23494-E066-416D-98CD-75826A3A1006}" destId="{F6FB9954-EF83-4F4B-AA76-3E07428531B6}" srcOrd="0" destOrd="0" presId="urn:microsoft.com/office/officeart/2008/layout/VerticalCurvedList"/>
    <dgm:cxn modelId="{20A91726-153B-4024-8A81-A52B65946D79}" type="presParOf" srcId="{F6FB9954-EF83-4F4B-AA76-3E07428531B6}" destId="{704FF06D-4E8D-4F0B-BC39-DBC554ADCCF1}" srcOrd="0" destOrd="0" presId="urn:microsoft.com/office/officeart/2008/layout/VerticalCurvedList"/>
    <dgm:cxn modelId="{15F22F1A-A7A7-4453-B2D2-2E59F58FD657}" type="presParOf" srcId="{F6FB9954-EF83-4F4B-AA76-3E07428531B6}" destId="{65BB8C22-69C6-4EFF-A629-8941F2BA6133}" srcOrd="1" destOrd="0" presId="urn:microsoft.com/office/officeart/2008/layout/VerticalCurvedList"/>
    <dgm:cxn modelId="{7D981606-8395-41CF-AF2E-864D65D83B0E}" type="presParOf" srcId="{F6FB9954-EF83-4F4B-AA76-3E07428531B6}" destId="{DDE99D1E-8009-4DB4-AA10-0F2FC30B4D48}" srcOrd="2" destOrd="0" presId="urn:microsoft.com/office/officeart/2008/layout/VerticalCurvedList"/>
    <dgm:cxn modelId="{ED823283-1AA2-42FE-9A47-DD009D314783}" type="presParOf" srcId="{F6FB9954-EF83-4F4B-AA76-3E07428531B6}" destId="{992E8C93-E5E9-4AC3-9B54-9C9DF1AB98C2}" srcOrd="3" destOrd="0" presId="urn:microsoft.com/office/officeart/2008/layout/VerticalCurvedList"/>
    <dgm:cxn modelId="{6BF967DF-2185-4EBF-A7BC-A1DD66B0354E}" type="presParOf" srcId="{ECF23494-E066-416D-98CD-75826A3A1006}" destId="{C94F1BDD-15CB-4B1A-BF57-2D3E01627AFC}" srcOrd="1" destOrd="0" presId="urn:microsoft.com/office/officeart/2008/layout/VerticalCurvedList"/>
    <dgm:cxn modelId="{85B9AA59-2BA5-49F7-BA4E-0D1703755F5D}" type="presParOf" srcId="{ECF23494-E066-416D-98CD-75826A3A1006}" destId="{254F2DE8-3FE4-4688-B336-E22E64A30C26}" srcOrd="2" destOrd="0" presId="urn:microsoft.com/office/officeart/2008/layout/VerticalCurvedList"/>
    <dgm:cxn modelId="{79F7C66B-824B-40C2-AC4B-251A645602A0}" type="presParOf" srcId="{254F2DE8-3FE4-4688-B336-E22E64A30C26}" destId="{BFFBEE01-97F6-4D84-B1D9-90B9894A612E}" srcOrd="0" destOrd="0" presId="urn:microsoft.com/office/officeart/2008/layout/VerticalCurvedList"/>
    <dgm:cxn modelId="{26F001BF-5298-4C35-9AC6-CA73246E9C59}" type="presParOf" srcId="{ECF23494-E066-416D-98CD-75826A3A1006}" destId="{D7875147-C1E2-41BC-A908-B5E4A9305FC3}" srcOrd="3" destOrd="0" presId="urn:microsoft.com/office/officeart/2008/layout/VerticalCurvedList"/>
    <dgm:cxn modelId="{4D45EBCB-8137-420B-8D2A-DB7911AB57C3}" type="presParOf" srcId="{ECF23494-E066-416D-98CD-75826A3A1006}" destId="{A6C221CC-91F2-4349-BFC4-3956E4578787}" srcOrd="4" destOrd="0" presId="urn:microsoft.com/office/officeart/2008/layout/VerticalCurvedList"/>
    <dgm:cxn modelId="{8987E359-0887-4CC5-9777-B5FA3CCA6217}" type="presParOf" srcId="{A6C221CC-91F2-4349-BFC4-3956E4578787}" destId="{EDFBB252-CE18-434A-9494-9173D13AFB39}" srcOrd="0" destOrd="0" presId="urn:microsoft.com/office/officeart/2008/layout/VerticalCurvedList"/>
    <dgm:cxn modelId="{74D521A7-6848-4B75-B380-2C02D4780E70}" type="presParOf" srcId="{ECF23494-E066-416D-98CD-75826A3A1006}" destId="{1FDD70F8-D548-4BBF-BFAC-6FB62044D16E}" srcOrd="5" destOrd="0" presId="urn:microsoft.com/office/officeart/2008/layout/VerticalCurvedList"/>
    <dgm:cxn modelId="{1EB59EB4-C146-4452-BC69-9442F728CA22}" type="presParOf" srcId="{ECF23494-E066-416D-98CD-75826A3A1006}" destId="{31438A8F-3009-40C8-98E0-165755382F5E}" srcOrd="6" destOrd="0" presId="urn:microsoft.com/office/officeart/2008/layout/VerticalCurvedList"/>
    <dgm:cxn modelId="{DBAB24A0-9574-4F38-98C3-146AF0824EC4}" type="presParOf" srcId="{31438A8F-3009-40C8-98E0-165755382F5E}" destId="{DFEDDEFA-A2CA-417B-A5B0-3EE9FC2909CA}" srcOrd="0" destOrd="0" presId="urn:microsoft.com/office/officeart/2008/layout/VerticalCurvedList"/>
    <dgm:cxn modelId="{94641D38-1BA2-40B1-A099-C1C89800F7C2}" type="presParOf" srcId="{ECF23494-E066-416D-98CD-75826A3A1006}" destId="{2B8D9558-143A-417B-A651-6D493E4F28BB}" srcOrd="7" destOrd="0" presId="urn:microsoft.com/office/officeart/2008/layout/VerticalCurvedList"/>
    <dgm:cxn modelId="{4789CE1D-5954-4420-B8AE-98D55FA21F85}" type="presParOf" srcId="{ECF23494-E066-416D-98CD-75826A3A1006}" destId="{97456672-4A5F-4556-88B3-C3F6255CCC52}" srcOrd="8" destOrd="0" presId="urn:microsoft.com/office/officeart/2008/layout/VerticalCurvedList"/>
    <dgm:cxn modelId="{C7D5EE06-F505-4DEB-880B-A0C8992135F4}" type="presParOf" srcId="{97456672-4A5F-4556-88B3-C3F6255CCC52}" destId="{C2877AB2-27F1-4C4C-A391-C3AB71A3E833}" srcOrd="0" destOrd="0" presId="urn:microsoft.com/office/officeart/2008/layout/VerticalCurvedList"/>
    <dgm:cxn modelId="{B725C076-7446-4D9A-BDA0-8E1E869FE0DC}" type="presParOf" srcId="{ECF23494-E066-416D-98CD-75826A3A1006}" destId="{EAC79645-1C13-45C3-A8C3-85DFD6F83831}" srcOrd="9" destOrd="0" presId="urn:microsoft.com/office/officeart/2008/layout/VerticalCurvedList"/>
    <dgm:cxn modelId="{80A1E114-C8F4-4545-8C86-F6422FA4CED2}" type="presParOf" srcId="{ECF23494-E066-416D-98CD-75826A3A1006}" destId="{33F698F0-91C2-4366-9DDE-87780C9E16DD}" srcOrd="10" destOrd="0" presId="urn:microsoft.com/office/officeart/2008/layout/VerticalCurvedList"/>
    <dgm:cxn modelId="{3F783A01-BA4C-4EFA-9A31-A257E70A425A}" type="presParOf" srcId="{33F698F0-91C2-4366-9DDE-87780C9E16DD}" destId="{F3D65206-6CB7-4B55-B241-8CDFEA488C9B}" srcOrd="0" destOrd="0" presId="urn:microsoft.com/office/officeart/2008/layout/VerticalCurvedList"/>
    <dgm:cxn modelId="{A92DE4E4-26D0-4C6D-AB18-283D125BCBAC}" type="presParOf" srcId="{ECF23494-E066-416D-98CD-75826A3A1006}" destId="{DDCF46BB-50C4-4343-B984-B2DA0CB001D4}" srcOrd="11" destOrd="0" presId="urn:microsoft.com/office/officeart/2008/layout/VerticalCurvedList"/>
    <dgm:cxn modelId="{2E8A77AD-1420-4A4A-BF77-1226F34325B7}" type="presParOf" srcId="{ECF23494-E066-416D-98CD-75826A3A1006}" destId="{57670355-62A9-4612-8794-34105B3FD389}" srcOrd="12" destOrd="0" presId="urn:microsoft.com/office/officeart/2008/layout/VerticalCurvedList"/>
    <dgm:cxn modelId="{919F4EB1-E148-41C6-A2F1-243E1255EB1A}" type="presParOf" srcId="{57670355-62A9-4612-8794-34105B3FD389}" destId="{CEFDA3AD-DA14-4D0C-90CD-CA44051729F4}"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7EEC6C-1561-4836-B58A-FD5C0554069E}" type="doc">
      <dgm:prSet loTypeId="urn:microsoft.com/office/officeart/2005/8/layout/StepDownProcess" loCatId="process" qsTypeId="urn:microsoft.com/office/officeart/2005/8/quickstyle/3d2" qsCatId="3D" csTypeId="urn:microsoft.com/office/officeart/2005/8/colors/colorful4" csCatId="colorful" phldr="1"/>
      <dgm:spPr/>
      <dgm:t>
        <a:bodyPr/>
        <a:lstStyle/>
        <a:p>
          <a:endParaRPr lang="en-US"/>
        </a:p>
      </dgm:t>
    </dgm:pt>
    <dgm:pt modelId="{211C621F-1142-4CBD-A462-EF05597AD5C8}">
      <dgm:prSet phldrT="[Text]"/>
      <dgm:spPr/>
      <dgm:t>
        <a:bodyPr/>
        <a:lstStyle/>
        <a:p>
          <a:r>
            <a:rPr lang="en-US" b="1" dirty="0"/>
            <a:t>Reconcile</a:t>
          </a:r>
        </a:p>
      </dgm:t>
    </dgm:pt>
    <dgm:pt modelId="{BC09CABC-43A2-4E7D-A0CA-460673BAB549}" type="parTrans" cxnId="{6269E4B1-5C36-484F-BBCE-A3530F9ED787}">
      <dgm:prSet/>
      <dgm:spPr/>
      <dgm:t>
        <a:bodyPr/>
        <a:lstStyle/>
        <a:p>
          <a:endParaRPr lang="en-US" b="1"/>
        </a:p>
      </dgm:t>
    </dgm:pt>
    <dgm:pt modelId="{17FE602B-1C39-4CDC-A37D-B22A60F3DD2B}" type="sibTrans" cxnId="{6269E4B1-5C36-484F-BBCE-A3530F9ED787}">
      <dgm:prSet/>
      <dgm:spPr/>
      <dgm:t>
        <a:bodyPr/>
        <a:lstStyle/>
        <a:p>
          <a:endParaRPr lang="en-US" b="1"/>
        </a:p>
      </dgm:t>
    </dgm:pt>
    <dgm:pt modelId="{F06237DF-D33D-40B3-ACC3-39CC041EC9F0}">
      <dgm:prSet phldrT="[Text]"/>
      <dgm:spPr/>
      <dgm:t>
        <a:bodyPr/>
        <a:lstStyle/>
        <a:p>
          <a:r>
            <a:rPr lang="en-US" b="1" dirty="0"/>
            <a:t>File Annual Report</a:t>
          </a:r>
        </a:p>
      </dgm:t>
    </dgm:pt>
    <dgm:pt modelId="{4C98156B-9E5B-44B4-9741-2E916098F586}" type="parTrans" cxnId="{420E264B-DF99-49F9-A301-8ECA8DA06A6C}">
      <dgm:prSet/>
      <dgm:spPr/>
      <dgm:t>
        <a:bodyPr/>
        <a:lstStyle/>
        <a:p>
          <a:endParaRPr lang="en-US" b="1"/>
        </a:p>
      </dgm:t>
    </dgm:pt>
    <dgm:pt modelId="{780B75E5-38E1-42BA-B6FE-812859345C9B}" type="sibTrans" cxnId="{420E264B-DF99-49F9-A301-8ECA8DA06A6C}">
      <dgm:prSet/>
      <dgm:spPr/>
      <dgm:t>
        <a:bodyPr/>
        <a:lstStyle/>
        <a:p>
          <a:endParaRPr lang="en-US" b="1"/>
        </a:p>
      </dgm:t>
    </dgm:pt>
    <dgm:pt modelId="{FBE545D8-B3C9-4DA3-8F0D-F54D92F6EDF5}">
      <dgm:prSet phldrT="[Text]"/>
      <dgm:spPr/>
      <dgm:t>
        <a:bodyPr/>
        <a:lstStyle/>
        <a:p>
          <a:r>
            <a:rPr lang="en-US" b="1" dirty="0"/>
            <a:t>Maintain Public Records</a:t>
          </a:r>
        </a:p>
      </dgm:t>
    </dgm:pt>
    <dgm:pt modelId="{0F427D5A-DCDA-409E-81E5-990254337701}" type="parTrans" cxnId="{6A51A23C-EC4E-40A1-B610-1B0117D8B267}">
      <dgm:prSet/>
      <dgm:spPr/>
      <dgm:t>
        <a:bodyPr/>
        <a:lstStyle/>
        <a:p>
          <a:endParaRPr lang="en-US" b="1"/>
        </a:p>
      </dgm:t>
    </dgm:pt>
    <dgm:pt modelId="{E528EB7F-C438-46AB-B4F2-93A41009D7AC}" type="sibTrans" cxnId="{6A51A23C-EC4E-40A1-B610-1B0117D8B267}">
      <dgm:prSet/>
      <dgm:spPr/>
      <dgm:t>
        <a:bodyPr/>
        <a:lstStyle/>
        <a:p>
          <a:endParaRPr lang="en-US" b="1"/>
        </a:p>
      </dgm:t>
    </dgm:pt>
    <dgm:pt modelId="{F5753417-C7DE-4AFB-80AA-D8792B10E1FD}" type="pres">
      <dgm:prSet presAssocID="{807EEC6C-1561-4836-B58A-FD5C0554069E}" presName="rootnode" presStyleCnt="0">
        <dgm:presLayoutVars>
          <dgm:chMax/>
          <dgm:chPref/>
          <dgm:dir/>
          <dgm:animLvl val="lvl"/>
        </dgm:presLayoutVars>
      </dgm:prSet>
      <dgm:spPr/>
    </dgm:pt>
    <dgm:pt modelId="{A639200A-9C1F-4A86-AAF8-F8F33A403715}" type="pres">
      <dgm:prSet presAssocID="{211C621F-1142-4CBD-A462-EF05597AD5C8}" presName="composite" presStyleCnt="0"/>
      <dgm:spPr/>
    </dgm:pt>
    <dgm:pt modelId="{B6C17316-CD77-469C-A674-087F79A9964B}" type="pres">
      <dgm:prSet presAssocID="{211C621F-1142-4CBD-A462-EF05597AD5C8}" presName="bentUpArrow1" presStyleLbl="alignImgPlace1" presStyleIdx="0" presStyleCnt="2"/>
      <dgm:spPr/>
    </dgm:pt>
    <dgm:pt modelId="{400D4C20-51D0-4D38-B648-702AEAA7274D}" type="pres">
      <dgm:prSet presAssocID="{211C621F-1142-4CBD-A462-EF05597AD5C8}" presName="ParentText" presStyleLbl="node1" presStyleIdx="0" presStyleCnt="3">
        <dgm:presLayoutVars>
          <dgm:chMax val="1"/>
          <dgm:chPref val="1"/>
          <dgm:bulletEnabled val="1"/>
        </dgm:presLayoutVars>
      </dgm:prSet>
      <dgm:spPr/>
    </dgm:pt>
    <dgm:pt modelId="{4502A90E-FF40-415E-A76D-BBD88A8601E5}" type="pres">
      <dgm:prSet presAssocID="{211C621F-1142-4CBD-A462-EF05597AD5C8}" presName="ChildText" presStyleLbl="revTx" presStyleIdx="0" presStyleCnt="2">
        <dgm:presLayoutVars>
          <dgm:chMax val="0"/>
          <dgm:chPref val="0"/>
          <dgm:bulletEnabled val="1"/>
        </dgm:presLayoutVars>
      </dgm:prSet>
      <dgm:spPr/>
    </dgm:pt>
    <dgm:pt modelId="{755BC73A-4CDB-4ED1-A08A-89AE6A596835}" type="pres">
      <dgm:prSet presAssocID="{17FE602B-1C39-4CDC-A37D-B22A60F3DD2B}" presName="sibTrans" presStyleCnt="0"/>
      <dgm:spPr/>
    </dgm:pt>
    <dgm:pt modelId="{8A83EBCF-F98F-4278-A809-835D8FFE9E92}" type="pres">
      <dgm:prSet presAssocID="{F06237DF-D33D-40B3-ACC3-39CC041EC9F0}" presName="composite" presStyleCnt="0"/>
      <dgm:spPr/>
    </dgm:pt>
    <dgm:pt modelId="{10D1B48A-F7F0-4090-983A-E1947E39A260}" type="pres">
      <dgm:prSet presAssocID="{F06237DF-D33D-40B3-ACC3-39CC041EC9F0}" presName="bentUpArrow1" presStyleLbl="alignImgPlace1" presStyleIdx="1" presStyleCnt="2"/>
      <dgm:spPr/>
    </dgm:pt>
    <dgm:pt modelId="{727BD997-E638-4C2C-AC7C-FE2CD903B5D8}" type="pres">
      <dgm:prSet presAssocID="{F06237DF-D33D-40B3-ACC3-39CC041EC9F0}" presName="ParentText" presStyleLbl="node1" presStyleIdx="1" presStyleCnt="3">
        <dgm:presLayoutVars>
          <dgm:chMax val="1"/>
          <dgm:chPref val="1"/>
          <dgm:bulletEnabled val="1"/>
        </dgm:presLayoutVars>
      </dgm:prSet>
      <dgm:spPr/>
    </dgm:pt>
    <dgm:pt modelId="{CB07C7C3-6EC1-487A-9655-2B049C4D4343}" type="pres">
      <dgm:prSet presAssocID="{F06237DF-D33D-40B3-ACC3-39CC041EC9F0}" presName="ChildText" presStyleLbl="revTx" presStyleIdx="1" presStyleCnt="2">
        <dgm:presLayoutVars>
          <dgm:chMax val="0"/>
          <dgm:chPref val="0"/>
          <dgm:bulletEnabled val="1"/>
        </dgm:presLayoutVars>
      </dgm:prSet>
      <dgm:spPr/>
    </dgm:pt>
    <dgm:pt modelId="{54AC75B7-DDF7-4740-A89F-A54925BB8189}" type="pres">
      <dgm:prSet presAssocID="{780B75E5-38E1-42BA-B6FE-812859345C9B}" presName="sibTrans" presStyleCnt="0"/>
      <dgm:spPr/>
    </dgm:pt>
    <dgm:pt modelId="{BA2323DC-FEB1-4734-A89C-46AE9A153EC6}" type="pres">
      <dgm:prSet presAssocID="{FBE545D8-B3C9-4DA3-8F0D-F54D92F6EDF5}" presName="composite" presStyleCnt="0"/>
      <dgm:spPr/>
    </dgm:pt>
    <dgm:pt modelId="{5B5B0268-0E4A-4267-936D-2A644C0F937B}" type="pres">
      <dgm:prSet presAssocID="{FBE545D8-B3C9-4DA3-8F0D-F54D92F6EDF5}" presName="ParentText" presStyleLbl="node1" presStyleIdx="2" presStyleCnt="3">
        <dgm:presLayoutVars>
          <dgm:chMax val="1"/>
          <dgm:chPref val="1"/>
          <dgm:bulletEnabled val="1"/>
        </dgm:presLayoutVars>
      </dgm:prSet>
      <dgm:spPr/>
    </dgm:pt>
  </dgm:ptLst>
  <dgm:cxnLst>
    <dgm:cxn modelId="{6DD3DE24-7137-4F2C-BE27-D3C45B94E606}" type="presOf" srcId="{211C621F-1142-4CBD-A462-EF05597AD5C8}" destId="{400D4C20-51D0-4D38-B648-702AEAA7274D}" srcOrd="0" destOrd="0" presId="urn:microsoft.com/office/officeart/2005/8/layout/StepDownProcess"/>
    <dgm:cxn modelId="{6A51A23C-EC4E-40A1-B610-1B0117D8B267}" srcId="{807EEC6C-1561-4836-B58A-FD5C0554069E}" destId="{FBE545D8-B3C9-4DA3-8F0D-F54D92F6EDF5}" srcOrd="2" destOrd="0" parTransId="{0F427D5A-DCDA-409E-81E5-990254337701}" sibTransId="{E528EB7F-C438-46AB-B4F2-93A41009D7AC}"/>
    <dgm:cxn modelId="{420E264B-DF99-49F9-A301-8ECA8DA06A6C}" srcId="{807EEC6C-1561-4836-B58A-FD5C0554069E}" destId="{F06237DF-D33D-40B3-ACC3-39CC041EC9F0}" srcOrd="1" destOrd="0" parTransId="{4C98156B-9E5B-44B4-9741-2E916098F586}" sibTransId="{780B75E5-38E1-42BA-B6FE-812859345C9B}"/>
    <dgm:cxn modelId="{B9361670-46D2-4374-AA26-4DC264DDF85E}" type="presOf" srcId="{807EEC6C-1561-4836-B58A-FD5C0554069E}" destId="{F5753417-C7DE-4AFB-80AA-D8792B10E1FD}" srcOrd="0" destOrd="0" presId="urn:microsoft.com/office/officeart/2005/8/layout/StepDownProcess"/>
    <dgm:cxn modelId="{05499177-7557-40CE-BF01-055910AC49AB}" type="presOf" srcId="{F06237DF-D33D-40B3-ACC3-39CC041EC9F0}" destId="{727BD997-E638-4C2C-AC7C-FE2CD903B5D8}" srcOrd="0" destOrd="0" presId="urn:microsoft.com/office/officeart/2005/8/layout/StepDownProcess"/>
    <dgm:cxn modelId="{6269E4B1-5C36-484F-BBCE-A3530F9ED787}" srcId="{807EEC6C-1561-4836-B58A-FD5C0554069E}" destId="{211C621F-1142-4CBD-A462-EF05597AD5C8}" srcOrd="0" destOrd="0" parTransId="{BC09CABC-43A2-4E7D-A0CA-460673BAB549}" sibTransId="{17FE602B-1C39-4CDC-A37D-B22A60F3DD2B}"/>
    <dgm:cxn modelId="{59D647BE-0306-487F-B0B6-2F2EB07BD07B}" type="presOf" srcId="{FBE545D8-B3C9-4DA3-8F0D-F54D92F6EDF5}" destId="{5B5B0268-0E4A-4267-936D-2A644C0F937B}" srcOrd="0" destOrd="0" presId="urn:microsoft.com/office/officeart/2005/8/layout/StepDownProcess"/>
    <dgm:cxn modelId="{4A971901-6473-4AB7-ABA7-EDFA45077BDD}" type="presParOf" srcId="{F5753417-C7DE-4AFB-80AA-D8792B10E1FD}" destId="{A639200A-9C1F-4A86-AAF8-F8F33A403715}" srcOrd="0" destOrd="0" presId="urn:microsoft.com/office/officeart/2005/8/layout/StepDownProcess"/>
    <dgm:cxn modelId="{6521EDBF-8BB7-431C-BC61-2778D14334F3}" type="presParOf" srcId="{A639200A-9C1F-4A86-AAF8-F8F33A403715}" destId="{B6C17316-CD77-469C-A674-087F79A9964B}" srcOrd="0" destOrd="0" presId="urn:microsoft.com/office/officeart/2005/8/layout/StepDownProcess"/>
    <dgm:cxn modelId="{DA07B46A-0821-4A8F-ABC4-99B3A9E9249E}" type="presParOf" srcId="{A639200A-9C1F-4A86-AAF8-F8F33A403715}" destId="{400D4C20-51D0-4D38-B648-702AEAA7274D}" srcOrd="1" destOrd="0" presId="urn:microsoft.com/office/officeart/2005/8/layout/StepDownProcess"/>
    <dgm:cxn modelId="{099912D1-FA47-4C91-B68E-C54B80E7D549}" type="presParOf" srcId="{A639200A-9C1F-4A86-AAF8-F8F33A403715}" destId="{4502A90E-FF40-415E-A76D-BBD88A8601E5}" srcOrd="2" destOrd="0" presId="urn:microsoft.com/office/officeart/2005/8/layout/StepDownProcess"/>
    <dgm:cxn modelId="{3679D61F-C703-409C-A7BD-2B035F35A9D0}" type="presParOf" srcId="{F5753417-C7DE-4AFB-80AA-D8792B10E1FD}" destId="{755BC73A-4CDB-4ED1-A08A-89AE6A596835}" srcOrd="1" destOrd="0" presId="urn:microsoft.com/office/officeart/2005/8/layout/StepDownProcess"/>
    <dgm:cxn modelId="{D47D1264-7B6E-4BB6-BF76-F0D874FCAE02}" type="presParOf" srcId="{F5753417-C7DE-4AFB-80AA-D8792B10E1FD}" destId="{8A83EBCF-F98F-4278-A809-835D8FFE9E92}" srcOrd="2" destOrd="0" presId="urn:microsoft.com/office/officeart/2005/8/layout/StepDownProcess"/>
    <dgm:cxn modelId="{6F4E81B1-8CA3-4CBB-BF7C-21431F0DC9A8}" type="presParOf" srcId="{8A83EBCF-F98F-4278-A809-835D8FFE9E92}" destId="{10D1B48A-F7F0-4090-983A-E1947E39A260}" srcOrd="0" destOrd="0" presId="urn:microsoft.com/office/officeart/2005/8/layout/StepDownProcess"/>
    <dgm:cxn modelId="{694B9B6C-D79F-4E33-8BFB-41F4266D8E31}" type="presParOf" srcId="{8A83EBCF-F98F-4278-A809-835D8FFE9E92}" destId="{727BD997-E638-4C2C-AC7C-FE2CD903B5D8}" srcOrd="1" destOrd="0" presId="urn:microsoft.com/office/officeart/2005/8/layout/StepDownProcess"/>
    <dgm:cxn modelId="{B04D96F5-1A5A-4BD8-8610-94FEB503B5A3}" type="presParOf" srcId="{8A83EBCF-F98F-4278-A809-835D8FFE9E92}" destId="{CB07C7C3-6EC1-487A-9655-2B049C4D4343}" srcOrd="2" destOrd="0" presId="urn:microsoft.com/office/officeart/2005/8/layout/StepDownProcess"/>
    <dgm:cxn modelId="{9107FFAD-406D-47E3-A83A-E582597D6369}" type="presParOf" srcId="{F5753417-C7DE-4AFB-80AA-D8792B10E1FD}" destId="{54AC75B7-DDF7-4740-A89F-A54925BB8189}" srcOrd="3" destOrd="0" presId="urn:microsoft.com/office/officeart/2005/8/layout/StepDownProcess"/>
    <dgm:cxn modelId="{A359BC36-604A-488F-B37F-7D6F87FC3353}" type="presParOf" srcId="{F5753417-C7DE-4AFB-80AA-D8792B10E1FD}" destId="{BA2323DC-FEB1-4734-A89C-46AE9A153EC6}" srcOrd="4" destOrd="0" presId="urn:microsoft.com/office/officeart/2005/8/layout/StepDownProcess"/>
    <dgm:cxn modelId="{ED5991B4-B1BA-4831-A295-B75FF40FEE9B}" type="presParOf" srcId="{BA2323DC-FEB1-4734-A89C-46AE9A153EC6}" destId="{5B5B0268-0E4A-4267-936D-2A644C0F937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D51548-A9C1-4953-A799-71361D15B359}"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D4648A71-67B8-4694-BF36-520961D8BF3C}">
      <dgm:prSet phldrT="[Text]"/>
      <dgm:spPr/>
      <dgm:t>
        <a:bodyPr/>
        <a:lstStyle/>
        <a:p>
          <a:pPr algn="just"/>
          <a:r>
            <a:rPr lang="en-US" b="1" dirty="0"/>
            <a:t>Good communication with auditors before planned start date that auditors will arrive.</a:t>
          </a:r>
        </a:p>
      </dgm:t>
    </dgm:pt>
    <dgm:pt modelId="{3B0CA961-053D-446E-A3D1-2DD9AC6C27AF}" type="parTrans" cxnId="{5FD87A9A-EA04-4177-9CC0-6132B1B84B96}">
      <dgm:prSet/>
      <dgm:spPr/>
      <dgm:t>
        <a:bodyPr/>
        <a:lstStyle/>
        <a:p>
          <a:endParaRPr lang="en-US" b="1"/>
        </a:p>
      </dgm:t>
    </dgm:pt>
    <dgm:pt modelId="{0E7D0E39-CD1A-4E1F-B4DD-FC49404AE69D}" type="sibTrans" cxnId="{5FD87A9A-EA04-4177-9CC0-6132B1B84B96}">
      <dgm:prSet/>
      <dgm:spPr/>
      <dgm:t>
        <a:bodyPr/>
        <a:lstStyle/>
        <a:p>
          <a:endParaRPr lang="en-US" b="1"/>
        </a:p>
      </dgm:t>
    </dgm:pt>
    <dgm:pt modelId="{731E62E3-D1B2-4C14-BA6E-9564DCEC1B4F}">
      <dgm:prSet phldrT="[Text]"/>
      <dgm:spPr/>
      <dgm:t>
        <a:bodyPr/>
        <a:lstStyle/>
        <a:p>
          <a:pPr algn="just"/>
          <a:r>
            <a:rPr lang="en-US" b="1" dirty="0"/>
            <a:t>Provide information in an electronic format / ledgers in excel for sorting, searching, etc.</a:t>
          </a:r>
        </a:p>
      </dgm:t>
    </dgm:pt>
    <dgm:pt modelId="{F55771B5-932C-4228-92DB-C59BDD819165}" type="parTrans" cxnId="{C5993770-B039-47A3-B943-F016609B5C25}">
      <dgm:prSet/>
      <dgm:spPr/>
      <dgm:t>
        <a:bodyPr/>
        <a:lstStyle/>
        <a:p>
          <a:endParaRPr lang="en-US" b="1"/>
        </a:p>
      </dgm:t>
    </dgm:pt>
    <dgm:pt modelId="{D8AE1F6A-70F8-4396-8EB0-44695333E41A}" type="sibTrans" cxnId="{C5993770-B039-47A3-B943-F016609B5C25}">
      <dgm:prSet/>
      <dgm:spPr/>
      <dgm:t>
        <a:bodyPr/>
        <a:lstStyle/>
        <a:p>
          <a:endParaRPr lang="en-US" b="1"/>
        </a:p>
      </dgm:t>
    </dgm:pt>
    <dgm:pt modelId="{0F0FA229-3E9D-4A4F-AEDE-A79D4D5D16F4}">
      <dgm:prSet phldrT="[Text]"/>
      <dgm:spPr/>
      <dgm:t>
        <a:bodyPr/>
        <a:lstStyle/>
        <a:p>
          <a:pPr algn="just"/>
          <a:r>
            <a:rPr lang="en-US" b="1" dirty="0"/>
            <a:t>Will personnel be available for audit inquiries (vacations, etc.)?</a:t>
          </a:r>
        </a:p>
      </dgm:t>
    </dgm:pt>
    <dgm:pt modelId="{3D360768-37C3-464E-854E-43F2E431CDDD}" type="parTrans" cxnId="{701BCC58-B6C5-461C-AAF4-D95672D2878C}">
      <dgm:prSet/>
      <dgm:spPr/>
      <dgm:t>
        <a:bodyPr/>
        <a:lstStyle/>
        <a:p>
          <a:endParaRPr lang="en-US" b="1"/>
        </a:p>
      </dgm:t>
    </dgm:pt>
    <dgm:pt modelId="{32CC96D4-7ACA-401B-B273-66CFBC83F528}" type="sibTrans" cxnId="{701BCC58-B6C5-461C-AAF4-D95672D2878C}">
      <dgm:prSet/>
      <dgm:spPr/>
      <dgm:t>
        <a:bodyPr/>
        <a:lstStyle/>
        <a:p>
          <a:endParaRPr lang="en-US" b="1"/>
        </a:p>
      </dgm:t>
    </dgm:pt>
    <dgm:pt modelId="{F96CDEF8-D6EE-4107-9CC3-29691CADDB44}">
      <dgm:prSet/>
      <dgm:spPr/>
      <dgm:t>
        <a:bodyPr/>
        <a:lstStyle/>
        <a:p>
          <a:r>
            <a:rPr lang="en-US" b="1" dirty="0"/>
            <a:t>Provide auditors with a list of who the ‘go-to’ person is for each area (to make inquiries/obtain documents).</a:t>
          </a:r>
        </a:p>
      </dgm:t>
    </dgm:pt>
    <dgm:pt modelId="{97504FE6-F75D-4779-8E4C-E249E3E6AD0B}" type="parTrans" cxnId="{E4CCBAC5-1C5F-4432-BD0B-1AA34A8F27DA}">
      <dgm:prSet/>
      <dgm:spPr/>
      <dgm:t>
        <a:bodyPr/>
        <a:lstStyle/>
        <a:p>
          <a:endParaRPr lang="en-US"/>
        </a:p>
      </dgm:t>
    </dgm:pt>
    <dgm:pt modelId="{FDC3A7DD-AC62-41BF-BC0E-3943C98CC8C9}" type="sibTrans" cxnId="{E4CCBAC5-1C5F-4432-BD0B-1AA34A8F27DA}">
      <dgm:prSet/>
      <dgm:spPr/>
      <dgm:t>
        <a:bodyPr/>
        <a:lstStyle/>
        <a:p>
          <a:endParaRPr lang="en-US"/>
        </a:p>
      </dgm:t>
    </dgm:pt>
    <dgm:pt modelId="{6E6FBCA9-1632-4A7B-A54C-58B055EA7169}">
      <dgm:prSet/>
      <dgm:spPr/>
      <dgm:t>
        <a:bodyPr/>
        <a:lstStyle/>
        <a:p>
          <a:pPr>
            <a:buFont typeface="Symbol" panose="05050102010706020507" pitchFamily="18" charset="2"/>
            <a:buChar char=""/>
          </a:pPr>
          <a:r>
            <a:rPr lang="en-US" b="1" dirty="0"/>
            <a:t>If there is going to be a significant delay in getting records to the auditor, make them aware.</a:t>
          </a:r>
        </a:p>
      </dgm:t>
    </dgm:pt>
    <dgm:pt modelId="{8402A421-6FC2-4D83-8BA3-EE200991A532}" type="parTrans" cxnId="{94719D7E-C98B-45C7-B409-078049DF4B0C}">
      <dgm:prSet/>
      <dgm:spPr/>
      <dgm:t>
        <a:bodyPr/>
        <a:lstStyle/>
        <a:p>
          <a:endParaRPr lang="en-US"/>
        </a:p>
      </dgm:t>
    </dgm:pt>
    <dgm:pt modelId="{767B64AF-7E60-45E7-8CD9-C8C84D582846}" type="sibTrans" cxnId="{94719D7E-C98B-45C7-B409-078049DF4B0C}">
      <dgm:prSet/>
      <dgm:spPr/>
      <dgm:t>
        <a:bodyPr/>
        <a:lstStyle/>
        <a:p>
          <a:endParaRPr lang="en-US"/>
        </a:p>
      </dgm:t>
    </dgm:pt>
    <dgm:pt modelId="{25D56A7A-1EA2-468C-87C4-2C33111D5F9E}" type="pres">
      <dgm:prSet presAssocID="{37D51548-A9C1-4953-A799-71361D15B359}" presName="Name0" presStyleCnt="0">
        <dgm:presLayoutVars>
          <dgm:chMax val="7"/>
          <dgm:chPref val="7"/>
          <dgm:dir/>
        </dgm:presLayoutVars>
      </dgm:prSet>
      <dgm:spPr/>
    </dgm:pt>
    <dgm:pt modelId="{ECF23494-E066-416D-98CD-75826A3A1006}" type="pres">
      <dgm:prSet presAssocID="{37D51548-A9C1-4953-A799-71361D15B359}" presName="Name1" presStyleCnt="0"/>
      <dgm:spPr/>
    </dgm:pt>
    <dgm:pt modelId="{F6FB9954-EF83-4F4B-AA76-3E07428531B6}" type="pres">
      <dgm:prSet presAssocID="{37D51548-A9C1-4953-A799-71361D15B359}" presName="cycle" presStyleCnt="0"/>
      <dgm:spPr/>
    </dgm:pt>
    <dgm:pt modelId="{704FF06D-4E8D-4F0B-BC39-DBC554ADCCF1}" type="pres">
      <dgm:prSet presAssocID="{37D51548-A9C1-4953-A799-71361D15B359}" presName="srcNode" presStyleLbl="node1" presStyleIdx="0" presStyleCnt="5"/>
      <dgm:spPr/>
    </dgm:pt>
    <dgm:pt modelId="{65BB8C22-69C6-4EFF-A629-8941F2BA6133}" type="pres">
      <dgm:prSet presAssocID="{37D51548-A9C1-4953-A799-71361D15B359}" presName="conn" presStyleLbl="parChTrans1D2" presStyleIdx="0" presStyleCnt="1"/>
      <dgm:spPr/>
    </dgm:pt>
    <dgm:pt modelId="{DDE99D1E-8009-4DB4-AA10-0F2FC30B4D48}" type="pres">
      <dgm:prSet presAssocID="{37D51548-A9C1-4953-A799-71361D15B359}" presName="extraNode" presStyleLbl="node1" presStyleIdx="0" presStyleCnt="5"/>
      <dgm:spPr/>
    </dgm:pt>
    <dgm:pt modelId="{992E8C93-E5E9-4AC3-9B54-9C9DF1AB98C2}" type="pres">
      <dgm:prSet presAssocID="{37D51548-A9C1-4953-A799-71361D15B359}" presName="dstNode" presStyleLbl="node1" presStyleIdx="0" presStyleCnt="5"/>
      <dgm:spPr/>
    </dgm:pt>
    <dgm:pt modelId="{C94F1BDD-15CB-4B1A-BF57-2D3E01627AFC}" type="pres">
      <dgm:prSet presAssocID="{D4648A71-67B8-4694-BF36-520961D8BF3C}" presName="text_1" presStyleLbl="node1" presStyleIdx="0" presStyleCnt="5">
        <dgm:presLayoutVars>
          <dgm:bulletEnabled val="1"/>
        </dgm:presLayoutVars>
      </dgm:prSet>
      <dgm:spPr/>
    </dgm:pt>
    <dgm:pt modelId="{254F2DE8-3FE4-4688-B336-E22E64A30C26}" type="pres">
      <dgm:prSet presAssocID="{D4648A71-67B8-4694-BF36-520961D8BF3C}" presName="accent_1" presStyleCnt="0"/>
      <dgm:spPr/>
    </dgm:pt>
    <dgm:pt modelId="{BFFBEE01-97F6-4D84-B1D9-90B9894A612E}" type="pres">
      <dgm:prSet presAssocID="{D4648A71-67B8-4694-BF36-520961D8BF3C}" presName="accentRepeatNode" presStyleLbl="solidFgAcc1" presStyleIdx="0" presStyleCnt="5"/>
      <dgm:spPr/>
    </dgm:pt>
    <dgm:pt modelId="{D7875147-C1E2-41BC-A908-B5E4A9305FC3}" type="pres">
      <dgm:prSet presAssocID="{731E62E3-D1B2-4C14-BA6E-9564DCEC1B4F}" presName="text_2" presStyleLbl="node1" presStyleIdx="1" presStyleCnt="5">
        <dgm:presLayoutVars>
          <dgm:bulletEnabled val="1"/>
        </dgm:presLayoutVars>
      </dgm:prSet>
      <dgm:spPr/>
    </dgm:pt>
    <dgm:pt modelId="{A6C221CC-91F2-4349-BFC4-3956E4578787}" type="pres">
      <dgm:prSet presAssocID="{731E62E3-D1B2-4C14-BA6E-9564DCEC1B4F}" presName="accent_2" presStyleCnt="0"/>
      <dgm:spPr/>
    </dgm:pt>
    <dgm:pt modelId="{EDFBB252-CE18-434A-9494-9173D13AFB39}" type="pres">
      <dgm:prSet presAssocID="{731E62E3-D1B2-4C14-BA6E-9564DCEC1B4F}" presName="accentRepeatNode" presStyleLbl="solidFgAcc1" presStyleIdx="1" presStyleCnt="5"/>
      <dgm:spPr/>
    </dgm:pt>
    <dgm:pt modelId="{1FDD70F8-D548-4BBF-BFAC-6FB62044D16E}" type="pres">
      <dgm:prSet presAssocID="{0F0FA229-3E9D-4A4F-AEDE-A79D4D5D16F4}" presName="text_3" presStyleLbl="node1" presStyleIdx="2" presStyleCnt="5">
        <dgm:presLayoutVars>
          <dgm:bulletEnabled val="1"/>
        </dgm:presLayoutVars>
      </dgm:prSet>
      <dgm:spPr/>
    </dgm:pt>
    <dgm:pt modelId="{31438A8F-3009-40C8-98E0-165755382F5E}" type="pres">
      <dgm:prSet presAssocID="{0F0FA229-3E9D-4A4F-AEDE-A79D4D5D16F4}" presName="accent_3" presStyleCnt="0"/>
      <dgm:spPr/>
    </dgm:pt>
    <dgm:pt modelId="{DFEDDEFA-A2CA-417B-A5B0-3EE9FC2909CA}" type="pres">
      <dgm:prSet presAssocID="{0F0FA229-3E9D-4A4F-AEDE-A79D4D5D16F4}" presName="accentRepeatNode" presStyleLbl="solidFgAcc1" presStyleIdx="2" presStyleCnt="5"/>
      <dgm:spPr/>
    </dgm:pt>
    <dgm:pt modelId="{02AF7CDC-C7CE-418C-83BF-CA927593E1C7}" type="pres">
      <dgm:prSet presAssocID="{F96CDEF8-D6EE-4107-9CC3-29691CADDB44}" presName="text_4" presStyleLbl="node1" presStyleIdx="3" presStyleCnt="5">
        <dgm:presLayoutVars>
          <dgm:bulletEnabled val="1"/>
        </dgm:presLayoutVars>
      </dgm:prSet>
      <dgm:spPr/>
    </dgm:pt>
    <dgm:pt modelId="{AB57FA98-320A-424A-AFF6-F05149CCCB7B}" type="pres">
      <dgm:prSet presAssocID="{F96CDEF8-D6EE-4107-9CC3-29691CADDB44}" presName="accent_4" presStyleCnt="0"/>
      <dgm:spPr/>
    </dgm:pt>
    <dgm:pt modelId="{C80F0015-AF00-4374-957F-28AC01A921BE}" type="pres">
      <dgm:prSet presAssocID="{F96CDEF8-D6EE-4107-9CC3-29691CADDB44}" presName="accentRepeatNode" presStyleLbl="solidFgAcc1" presStyleIdx="3" presStyleCnt="5"/>
      <dgm:spPr/>
    </dgm:pt>
    <dgm:pt modelId="{7B572249-AB87-47FA-AB99-1DA158DF95CF}" type="pres">
      <dgm:prSet presAssocID="{6E6FBCA9-1632-4A7B-A54C-58B055EA7169}" presName="text_5" presStyleLbl="node1" presStyleIdx="4" presStyleCnt="5">
        <dgm:presLayoutVars>
          <dgm:bulletEnabled val="1"/>
        </dgm:presLayoutVars>
      </dgm:prSet>
      <dgm:spPr/>
    </dgm:pt>
    <dgm:pt modelId="{761B2342-CFBA-49F9-8245-66B3C32DDB59}" type="pres">
      <dgm:prSet presAssocID="{6E6FBCA9-1632-4A7B-A54C-58B055EA7169}" presName="accent_5" presStyleCnt="0"/>
      <dgm:spPr/>
    </dgm:pt>
    <dgm:pt modelId="{57A3251F-8821-42DB-96CA-4E68FD05E0D6}" type="pres">
      <dgm:prSet presAssocID="{6E6FBCA9-1632-4A7B-A54C-58B055EA7169}" presName="accentRepeatNode" presStyleLbl="solidFgAcc1" presStyleIdx="4" presStyleCnt="5"/>
      <dgm:spPr/>
    </dgm:pt>
  </dgm:ptLst>
  <dgm:cxnLst>
    <dgm:cxn modelId="{38D64D06-1A99-42AA-BAE3-31A6728B2D32}" type="presOf" srcId="{0E7D0E39-CD1A-4E1F-B4DD-FC49404AE69D}" destId="{65BB8C22-69C6-4EFF-A629-8941F2BA6133}" srcOrd="0" destOrd="0" presId="urn:microsoft.com/office/officeart/2008/layout/VerticalCurvedList"/>
    <dgm:cxn modelId="{EC14C84C-B881-4852-85F6-ED9AF28AB4FC}" type="presOf" srcId="{F96CDEF8-D6EE-4107-9CC3-29691CADDB44}" destId="{02AF7CDC-C7CE-418C-83BF-CA927593E1C7}" srcOrd="0" destOrd="0" presId="urn:microsoft.com/office/officeart/2008/layout/VerticalCurvedList"/>
    <dgm:cxn modelId="{C5993770-B039-47A3-B943-F016609B5C25}" srcId="{37D51548-A9C1-4953-A799-71361D15B359}" destId="{731E62E3-D1B2-4C14-BA6E-9564DCEC1B4F}" srcOrd="1" destOrd="0" parTransId="{F55771B5-932C-4228-92DB-C59BDD819165}" sibTransId="{D8AE1F6A-70F8-4396-8EB0-44695333E41A}"/>
    <dgm:cxn modelId="{701BCC58-B6C5-461C-AAF4-D95672D2878C}" srcId="{37D51548-A9C1-4953-A799-71361D15B359}" destId="{0F0FA229-3E9D-4A4F-AEDE-A79D4D5D16F4}" srcOrd="2" destOrd="0" parTransId="{3D360768-37C3-464E-854E-43F2E431CDDD}" sibTransId="{32CC96D4-7ACA-401B-B273-66CFBC83F528}"/>
    <dgm:cxn modelId="{94719D7E-C98B-45C7-B409-078049DF4B0C}" srcId="{37D51548-A9C1-4953-A799-71361D15B359}" destId="{6E6FBCA9-1632-4A7B-A54C-58B055EA7169}" srcOrd="4" destOrd="0" parTransId="{8402A421-6FC2-4D83-8BA3-EE200991A532}" sibTransId="{767B64AF-7E60-45E7-8CD9-C8C84D582846}"/>
    <dgm:cxn modelId="{5FD87A9A-EA04-4177-9CC0-6132B1B84B96}" srcId="{37D51548-A9C1-4953-A799-71361D15B359}" destId="{D4648A71-67B8-4694-BF36-520961D8BF3C}" srcOrd="0" destOrd="0" parTransId="{3B0CA961-053D-446E-A3D1-2DD9AC6C27AF}" sibTransId="{0E7D0E39-CD1A-4E1F-B4DD-FC49404AE69D}"/>
    <dgm:cxn modelId="{80A96EA1-6F78-4923-B6E0-B195CDE01A4D}" type="presOf" srcId="{6E6FBCA9-1632-4A7B-A54C-58B055EA7169}" destId="{7B572249-AB87-47FA-AB99-1DA158DF95CF}" srcOrd="0" destOrd="0" presId="urn:microsoft.com/office/officeart/2008/layout/VerticalCurvedList"/>
    <dgm:cxn modelId="{7931B6A4-2DE9-4857-BE04-5D35932FEE95}" type="presOf" srcId="{37D51548-A9C1-4953-A799-71361D15B359}" destId="{25D56A7A-1EA2-468C-87C4-2C33111D5F9E}" srcOrd="0" destOrd="0" presId="urn:microsoft.com/office/officeart/2008/layout/VerticalCurvedList"/>
    <dgm:cxn modelId="{32F63BB4-6CB3-4A7E-A1A1-3D7171FEA702}" type="presOf" srcId="{D4648A71-67B8-4694-BF36-520961D8BF3C}" destId="{C94F1BDD-15CB-4B1A-BF57-2D3E01627AFC}" srcOrd="0" destOrd="0" presId="urn:microsoft.com/office/officeart/2008/layout/VerticalCurvedList"/>
    <dgm:cxn modelId="{E4CCBAC5-1C5F-4432-BD0B-1AA34A8F27DA}" srcId="{37D51548-A9C1-4953-A799-71361D15B359}" destId="{F96CDEF8-D6EE-4107-9CC3-29691CADDB44}" srcOrd="3" destOrd="0" parTransId="{97504FE6-F75D-4779-8E4C-E249E3E6AD0B}" sibTransId="{FDC3A7DD-AC62-41BF-BC0E-3943C98CC8C9}"/>
    <dgm:cxn modelId="{AD5482D3-5ED3-464F-B90D-37C8913D9724}" type="presOf" srcId="{0F0FA229-3E9D-4A4F-AEDE-A79D4D5D16F4}" destId="{1FDD70F8-D548-4BBF-BFAC-6FB62044D16E}" srcOrd="0" destOrd="0" presId="urn:microsoft.com/office/officeart/2008/layout/VerticalCurvedList"/>
    <dgm:cxn modelId="{E9C0CFD9-9C33-4425-BA05-2EAB2AB2ADC1}" type="presOf" srcId="{731E62E3-D1B2-4C14-BA6E-9564DCEC1B4F}" destId="{D7875147-C1E2-41BC-A908-B5E4A9305FC3}" srcOrd="0" destOrd="0" presId="urn:microsoft.com/office/officeart/2008/layout/VerticalCurvedList"/>
    <dgm:cxn modelId="{A1AC8322-4778-48AD-A6B7-5CF07C8AA551}" type="presParOf" srcId="{25D56A7A-1EA2-468C-87C4-2C33111D5F9E}" destId="{ECF23494-E066-416D-98CD-75826A3A1006}" srcOrd="0" destOrd="0" presId="urn:microsoft.com/office/officeart/2008/layout/VerticalCurvedList"/>
    <dgm:cxn modelId="{1811E909-FCA4-46E2-8DF0-4D38EDBC9D39}" type="presParOf" srcId="{ECF23494-E066-416D-98CD-75826A3A1006}" destId="{F6FB9954-EF83-4F4B-AA76-3E07428531B6}" srcOrd="0" destOrd="0" presId="urn:microsoft.com/office/officeart/2008/layout/VerticalCurvedList"/>
    <dgm:cxn modelId="{20A91726-153B-4024-8A81-A52B65946D79}" type="presParOf" srcId="{F6FB9954-EF83-4F4B-AA76-3E07428531B6}" destId="{704FF06D-4E8D-4F0B-BC39-DBC554ADCCF1}" srcOrd="0" destOrd="0" presId="urn:microsoft.com/office/officeart/2008/layout/VerticalCurvedList"/>
    <dgm:cxn modelId="{15F22F1A-A7A7-4453-B2D2-2E59F58FD657}" type="presParOf" srcId="{F6FB9954-EF83-4F4B-AA76-3E07428531B6}" destId="{65BB8C22-69C6-4EFF-A629-8941F2BA6133}" srcOrd="1" destOrd="0" presId="urn:microsoft.com/office/officeart/2008/layout/VerticalCurvedList"/>
    <dgm:cxn modelId="{7D981606-8395-41CF-AF2E-864D65D83B0E}" type="presParOf" srcId="{F6FB9954-EF83-4F4B-AA76-3E07428531B6}" destId="{DDE99D1E-8009-4DB4-AA10-0F2FC30B4D48}" srcOrd="2" destOrd="0" presId="urn:microsoft.com/office/officeart/2008/layout/VerticalCurvedList"/>
    <dgm:cxn modelId="{ED823283-1AA2-42FE-9A47-DD009D314783}" type="presParOf" srcId="{F6FB9954-EF83-4F4B-AA76-3E07428531B6}" destId="{992E8C93-E5E9-4AC3-9B54-9C9DF1AB98C2}" srcOrd="3" destOrd="0" presId="urn:microsoft.com/office/officeart/2008/layout/VerticalCurvedList"/>
    <dgm:cxn modelId="{6BF967DF-2185-4EBF-A7BC-A1DD66B0354E}" type="presParOf" srcId="{ECF23494-E066-416D-98CD-75826A3A1006}" destId="{C94F1BDD-15CB-4B1A-BF57-2D3E01627AFC}" srcOrd="1" destOrd="0" presId="urn:microsoft.com/office/officeart/2008/layout/VerticalCurvedList"/>
    <dgm:cxn modelId="{85B9AA59-2BA5-49F7-BA4E-0D1703755F5D}" type="presParOf" srcId="{ECF23494-E066-416D-98CD-75826A3A1006}" destId="{254F2DE8-3FE4-4688-B336-E22E64A30C26}" srcOrd="2" destOrd="0" presId="urn:microsoft.com/office/officeart/2008/layout/VerticalCurvedList"/>
    <dgm:cxn modelId="{79F7C66B-824B-40C2-AC4B-251A645602A0}" type="presParOf" srcId="{254F2DE8-3FE4-4688-B336-E22E64A30C26}" destId="{BFFBEE01-97F6-4D84-B1D9-90B9894A612E}" srcOrd="0" destOrd="0" presId="urn:microsoft.com/office/officeart/2008/layout/VerticalCurvedList"/>
    <dgm:cxn modelId="{26F001BF-5298-4C35-9AC6-CA73246E9C59}" type="presParOf" srcId="{ECF23494-E066-416D-98CD-75826A3A1006}" destId="{D7875147-C1E2-41BC-A908-B5E4A9305FC3}" srcOrd="3" destOrd="0" presId="urn:microsoft.com/office/officeart/2008/layout/VerticalCurvedList"/>
    <dgm:cxn modelId="{4D45EBCB-8137-420B-8D2A-DB7911AB57C3}" type="presParOf" srcId="{ECF23494-E066-416D-98CD-75826A3A1006}" destId="{A6C221CC-91F2-4349-BFC4-3956E4578787}" srcOrd="4" destOrd="0" presId="urn:microsoft.com/office/officeart/2008/layout/VerticalCurvedList"/>
    <dgm:cxn modelId="{8987E359-0887-4CC5-9777-B5FA3CCA6217}" type="presParOf" srcId="{A6C221CC-91F2-4349-BFC4-3956E4578787}" destId="{EDFBB252-CE18-434A-9494-9173D13AFB39}" srcOrd="0" destOrd="0" presId="urn:microsoft.com/office/officeart/2008/layout/VerticalCurvedList"/>
    <dgm:cxn modelId="{74D521A7-6848-4B75-B380-2C02D4780E70}" type="presParOf" srcId="{ECF23494-E066-416D-98CD-75826A3A1006}" destId="{1FDD70F8-D548-4BBF-BFAC-6FB62044D16E}" srcOrd="5" destOrd="0" presId="urn:microsoft.com/office/officeart/2008/layout/VerticalCurvedList"/>
    <dgm:cxn modelId="{1EB59EB4-C146-4452-BC69-9442F728CA22}" type="presParOf" srcId="{ECF23494-E066-416D-98CD-75826A3A1006}" destId="{31438A8F-3009-40C8-98E0-165755382F5E}" srcOrd="6" destOrd="0" presId="urn:microsoft.com/office/officeart/2008/layout/VerticalCurvedList"/>
    <dgm:cxn modelId="{DBAB24A0-9574-4F38-98C3-146AF0824EC4}" type="presParOf" srcId="{31438A8F-3009-40C8-98E0-165755382F5E}" destId="{DFEDDEFA-A2CA-417B-A5B0-3EE9FC2909CA}" srcOrd="0" destOrd="0" presId="urn:microsoft.com/office/officeart/2008/layout/VerticalCurvedList"/>
    <dgm:cxn modelId="{21EC91B6-FB87-478C-B593-F23F72FBB222}" type="presParOf" srcId="{ECF23494-E066-416D-98CD-75826A3A1006}" destId="{02AF7CDC-C7CE-418C-83BF-CA927593E1C7}" srcOrd="7" destOrd="0" presId="urn:microsoft.com/office/officeart/2008/layout/VerticalCurvedList"/>
    <dgm:cxn modelId="{BA7EF20B-C1D5-4E2B-B7F8-1C80D6778027}" type="presParOf" srcId="{ECF23494-E066-416D-98CD-75826A3A1006}" destId="{AB57FA98-320A-424A-AFF6-F05149CCCB7B}" srcOrd="8" destOrd="0" presId="urn:microsoft.com/office/officeart/2008/layout/VerticalCurvedList"/>
    <dgm:cxn modelId="{2DC0EA85-F918-4A1F-99C8-8857C74EDEE9}" type="presParOf" srcId="{AB57FA98-320A-424A-AFF6-F05149CCCB7B}" destId="{C80F0015-AF00-4374-957F-28AC01A921BE}" srcOrd="0" destOrd="0" presId="urn:microsoft.com/office/officeart/2008/layout/VerticalCurvedList"/>
    <dgm:cxn modelId="{7F3C2409-6743-48B0-AD68-F7AC16D0AA04}" type="presParOf" srcId="{ECF23494-E066-416D-98CD-75826A3A1006}" destId="{7B572249-AB87-47FA-AB99-1DA158DF95CF}" srcOrd="9" destOrd="0" presId="urn:microsoft.com/office/officeart/2008/layout/VerticalCurvedList"/>
    <dgm:cxn modelId="{81EBFD99-8D23-447D-9604-31FCA2B4B3E2}" type="presParOf" srcId="{ECF23494-E066-416D-98CD-75826A3A1006}" destId="{761B2342-CFBA-49F9-8245-66B3C32DDB59}" srcOrd="10" destOrd="0" presId="urn:microsoft.com/office/officeart/2008/layout/VerticalCurvedList"/>
    <dgm:cxn modelId="{4634F32B-A3D0-425D-89EB-342DE8B87001}" type="presParOf" srcId="{761B2342-CFBA-49F9-8245-66B3C32DDB59}" destId="{57A3251F-8821-42DB-96CA-4E68FD05E0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990682-BD5C-49EA-A6A1-4FC87B0F5597}"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42BEF761-3F2B-4433-9720-7691B855CB4C}">
      <dgm:prSet phldrT="[Text]"/>
      <dgm:spPr/>
      <dgm:t>
        <a:bodyPr/>
        <a:lstStyle/>
        <a:p>
          <a:r>
            <a:rPr lang="en-US" b="1" dirty="0">
              <a:latin typeface="+mj-lt"/>
            </a:rPr>
            <a:t>Discuss items auditors could gather ahead of starting the audit</a:t>
          </a:r>
          <a:endParaRPr lang="en-US" b="1" dirty="0"/>
        </a:p>
      </dgm:t>
    </dgm:pt>
    <dgm:pt modelId="{8B16835C-8BD5-4C37-9216-F4715E09E5DD}" type="parTrans" cxnId="{BEA46C76-82A6-46AF-88EB-C03D5CF5DC21}">
      <dgm:prSet/>
      <dgm:spPr/>
      <dgm:t>
        <a:bodyPr/>
        <a:lstStyle/>
        <a:p>
          <a:endParaRPr lang="en-US"/>
        </a:p>
      </dgm:t>
    </dgm:pt>
    <dgm:pt modelId="{1EC6253D-7961-40EB-98F4-4B3E5695156F}" type="sibTrans" cxnId="{BEA46C76-82A6-46AF-88EB-C03D5CF5DC21}">
      <dgm:prSet/>
      <dgm:spPr/>
      <dgm:t>
        <a:bodyPr/>
        <a:lstStyle/>
        <a:p>
          <a:endParaRPr lang="en-US"/>
        </a:p>
      </dgm:t>
    </dgm:pt>
    <dgm:pt modelId="{0A722E1D-C060-4F03-8E72-A92A0BDA906C}">
      <dgm:prSet phldrT="[Text]"/>
      <dgm:spPr/>
      <dgm:t>
        <a:bodyPr/>
        <a:lstStyle/>
        <a:p>
          <a:r>
            <a:rPr lang="en-US" dirty="0">
              <a:latin typeface="+mj-lt"/>
            </a:rPr>
            <a:t>Minutes if accessible via the government’s website, records on UAN, etc.</a:t>
          </a:r>
          <a:endParaRPr lang="en-US" dirty="0"/>
        </a:p>
      </dgm:t>
    </dgm:pt>
    <dgm:pt modelId="{E3D2B0F8-27EE-4523-A196-D16FF2772770}" type="parTrans" cxnId="{2AA137BF-AB74-44C5-8C1E-00F9E8763CBE}">
      <dgm:prSet/>
      <dgm:spPr/>
      <dgm:t>
        <a:bodyPr/>
        <a:lstStyle/>
        <a:p>
          <a:endParaRPr lang="en-US"/>
        </a:p>
      </dgm:t>
    </dgm:pt>
    <dgm:pt modelId="{C7DB8179-8374-48FE-9064-D55CC8E7D5A8}" type="sibTrans" cxnId="{2AA137BF-AB74-44C5-8C1E-00F9E8763CBE}">
      <dgm:prSet/>
      <dgm:spPr/>
      <dgm:t>
        <a:bodyPr/>
        <a:lstStyle/>
        <a:p>
          <a:endParaRPr lang="en-US"/>
        </a:p>
      </dgm:t>
    </dgm:pt>
    <dgm:pt modelId="{55FDB075-637F-4FD3-B6D1-C5DF019B08F5}">
      <dgm:prSet phldrT="[Text]"/>
      <dgm:spPr/>
      <dgm:t>
        <a:bodyPr/>
        <a:lstStyle/>
        <a:p>
          <a:r>
            <a:rPr lang="en-US" b="1" dirty="0">
              <a:latin typeface="+mj-lt"/>
            </a:rPr>
            <a:t>Location(s) auditors will perform audit work</a:t>
          </a:r>
          <a:endParaRPr lang="en-US" b="1" dirty="0"/>
        </a:p>
      </dgm:t>
    </dgm:pt>
    <dgm:pt modelId="{49D872EB-9F50-4EB6-8E45-3848CA46D805}" type="parTrans" cxnId="{C905B3EE-F3D9-4DF8-BDA7-88780FE16689}">
      <dgm:prSet/>
      <dgm:spPr/>
      <dgm:t>
        <a:bodyPr/>
        <a:lstStyle/>
        <a:p>
          <a:endParaRPr lang="en-US"/>
        </a:p>
      </dgm:t>
    </dgm:pt>
    <dgm:pt modelId="{C49B4F0B-79E9-43E7-8A70-13EE9A1FB979}" type="sibTrans" cxnId="{C905B3EE-F3D9-4DF8-BDA7-88780FE16689}">
      <dgm:prSet/>
      <dgm:spPr/>
      <dgm:t>
        <a:bodyPr/>
        <a:lstStyle/>
        <a:p>
          <a:endParaRPr lang="en-US"/>
        </a:p>
      </dgm:t>
    </dgm:pt>
    <dgm:pt modelId="{FC34634B-2BEB-4E66-BE98-CDC29B308B10}">
      <dgm:prSet phldrT="[Text]"/>
      <dgm:spPr/>
      <dgm:t>
        <a:bodyPr/>
        <a:lstStyle/>
        <a:p>
          <a:r>
            <a:rPr lang="en-US" dirty="0">
              <a:latin typeface="+mj-lt"/>
            </a:rPr>
            <a:t>Client Location</a:t>
          </a:r>
          <a:endParaRPr lang="en-US" dirty="0"/>
        </a:p>
      </dgm:t>
    </dgm:pt>
    <dgm:pt modelId="{89BC7D7E-71FB-4828-BE1B-9239D0D76ECC}" type="parTrans" cxnId="{66EBB7DD-E2E6-4656-9139-102F59813B55}">
      <dgm:prSet/>
      <dgm:spPr/>
      <dgm:t>
        <a:bodyPr/>
        <a:lstStyle/>
        <a:p>
          <a:endParaRPr lang="en-US"/>
        </a:p>
      </dgm:t>
    </dgm:pt>
    <dgm:pt modelId="{B9B10C5D-D884-459E-8DE0-ADA4E6A3C1E3}" type="sibTrans" cxnId="{66EBB7DD-E2E6-4656-9139-102F59813B55}">
      <dgm:prSet/>
      <dgm:spPr/>
      <dgm:t>
        <a:bodyPr/>
        <a:lstStyle/>
        <a:p>
          <a:endParaRPr lang="en-US"/>
        </a:p>
      </dgm:t>
    </dgm:pt>
    <dgm:pt modelId="{2ECA2733-F850-4163-A150-A0883380656A}">
      <dgm:prSet/>
      <dgm:spPr/>
      <dgm:t>
        <a:bodyPr/>
        <a:lstStyle/>
        <a:p>
          <a:r>
            <a:rPr lang="en-US" dirty="0">
              <a:latin typeface="+mj-lt"/>
            </a:rPr>
            <a:t>Regional Office</a:t>
          </a:r>
        </a:p>
      </dgm:t>
    </dgm:pt>
    <dgm:pt modelId="{4942BE72-8253-4C8D-9C72-C2B6CB1AF664}" type="parTrans" cxnId="{736611FC-B165-4F8C-B3CD-A51E10DF3DB4}">
      <dgm:prSet/>
      <dgm:spPr/>
      <dgm:t>
        <a:bodyPr/>
        <a:lstStyle/>
        <a:p>
          <a:endParaRPr lang="en-US"/>
        </a:p>
      </dgm:t>
    </dgm:pt>
    <dgm:pt modelId="{8F32B0BD-8675-4E6F-9480-8ED5B55181B3}" type="sibTrans" cxnId="{736611FC-B165-4F8C-B3CD-A51E10DF3DB4}">
      <dgm:prSet/>
      <dgm:spPr/>
      <dgm:t>
        <a:bodyPr/>
        <a:lstStyle/>
        <a:p>
          <a:endParaRPr lang="en-US"/>
        </a:p>
      </dgm:t>
    </dgm:pt>
    <dgm:pt modelId="{C7EE7AC1-E74B-4CFF-BF9D-123D51871661}">
      <dgm:prSet/>
      <dgm:spPr/>
      <dgm:t>
        <a:bodyPr/>
        <a:lstStyle/>
        <a:p>
          <a:r>
            <a:rPr lang="en-US" dirty="0">
              <a:latin typeface="+mj-lt"/>
            </a:rPr>
            <a:t>Telework / Remote Work Location / Another audit site</a:t>
          </a:r>
        </a:p>
      </dgm:t>
    </dgm:pt>
    <dgm:pt modelId="{CF4B17D6-ABA5-4C6F-9C3B-D1809B6E5044}" type="parTrans" cxnId="{25436968-6779-489A-979E-35E914A519B9}">
      <dgm:prSet/>
      <dgm:spPr/>
      <dgm:t>
        <a:bodyPr/>
        <a:lstStyle/>
        <a:p>
          <a:endParaRPr lang="en-US"/>
        </a:p>
      </dgm:t>
    </dgm:pt>
    <dgm:pt modelId="{A837DE92-EEB2-45EB-9CDA-BE6BE2586BD3}" type="sibTrans" cxnId="{25436968-6779-489A-979E-35E914A519B9}">
      <dgm:prSet/>
      <dgm:spPr/>
      <dgm:t>
        <a:bodyPr/>
        <a:lstStyle/>
        <a:p>
          <a:endParaRPr lang="en-US"/>
        </a:p>
      </dgm:t>
    </dgm:pt>
    <dgm:pt modelId="{3B79AB41-0C57-4444-9098-264F7AD5DB1F}">
      <dgm:prSet/>
      <dgm:spPr/>
      <dgm:t>
        <a:bodyPr/>
        <a:lstStyle/>
        <a:p>
          <a:r>
            <a:rPr lang="en-US" b="1" dirty="0">
              <a:latin typeface="+mj-lt"/>
            </a:rPr>
            <a:t>Information needed for connectivity to internet at the client location</a:t>
          </a:r>
        </a:p>
      </dgm:t>
    </dgm:pt>
    <dgm:pt modelId="{94896DC1-354C-4E37-8303-3AAD0BC7705E}" type="parTrans" cxnId="{FC0B1676-A3F9-4DB5-B747-E01A5AF93B3D}">
      <dgm:prSet/>
      <dgm:spPr/>
      <dgm:t>
        <a:bodyPr/>
        <a:lstStyle/>
        <a:p>
          <a:endParaRPr lang="en-US"/>
        </a:p>
      </dgm:t>
    </dgm:pt>
    <dgm:pt modelId="{E5CEAD40-A5A0-4DF1-BD50-3025791FBEA3}" type="sibTrans" cxnId="{FC0B1676-A3F9-4DB5-B747-E01A5AF93B3D}">
      <dgm:prSet/>
      <dgm:spPr/>
      <dgm:t>
        <a:bodyPr/>
        <a:lstStyle/>
        <a:p>
          <a:endParaRPr lang="en-US"/>
        </a:p>
      </dgm:t>
    </dgm:pt>
    <dgm:pt modelId="{C7A51984-FBF9-4ABD-A7D1-F22B80CDE7CF}" type="pres">
      <dgm:prSet presAssocID="{0B990682-BD5C-49EA-A6A1-4FC87B0F5597}" presName="linear" presStyleCnt="0">
        <dgm:presLayoutVars>
          <dgm:animLvl val="lvl"/>
          <dgm:resizeHandles val="exact"/>
        </dgm:presLayoutVars>
      </dgm:prSet>
      <dgm:spPr/>
    </dgm:pt>
    <dgm:pt modelId="{DBEAD130-819D-4E90-AB72-F02E194654D7}" type="pres">
      <dgm:prSet presAssocID="{42BEF761-3F2B-4433-9720-7691B855CB4C}" presName="parentText" presStyleLbl="node1" presStyleIdx="0" presStyleCnt="3">
        <dgm:presLayoutVars>
          <dgm:chMax val="0"/>
          <dgm:bulletEnabled val="1"/>
        </dgm:presLayoutVars>
      </dgm:prSet>
      <dgm:spPr/>
    </dgm:pt>
    <dgm:pt modelId="{F7BED564-2A8C-47BF-89DB-29D76119E8FF}" type="pres">
      <dgm:prSet presAssocID="{42BEF761-3F2B-4433-9720-7691B855CB4C}" presName="childText" presStyleLbl="revTx" presStyleIdx="0" presStyleCnt="2">
        <dgm:presLayoutVars>
          <dgm:bulletEnabled val="1"/>
        </dgm:presLayoutVars>
      </dgm:prSet>
      <dgm:spPr/>
    </dgm:pt>
    <dgm:pt modelId="{6B43E5F2-5B5A-44B3-AEC5-FA6AE9AA751E}" type="pres">
      <dgm:prSet presAssocID="{55FDB075-637F-4FD3-B6D1-C5DF019B08F5}" presName="parentText" presStyleLbl="node1" presStyleIdx="1" presStyleCnt="3">
        <dgm:presLayoutVars>
          <dgm:chMax val="0"/>
          <dgm:bulletEnabled val="1"/>
        </dgm:presLayoutVars>
      </dgm:prSet>
      <dgm:spPr/>
    </dgm:pt>
    <dgm:pt modelId="{EDB6B0BF-32F3-4ECD-8940-3B11711AEE02}" type="pres">
      <dgm:prSet presAssocID="{55FDB075-637F-4FD3-B6D1-C5DF019B08F5}" presName="childText" presStyleLbl="revTx" presStyleIdx="1" presStyleCnt="2">
        <dgm:presLayoutVars>
          <dgm:bulletEnabled val="1"/>
        </dgm:presLayoutVars>
      </dgm:prSet>
      <dgm:spPr/>
    </dgm:pt>
    <dgm:pt modelId="{ED60646D-579B-4D90-B829-7856899E4D86}" type="pres">
      <dgm:prSet presAssocID="{3B79AB41-0C57-4444-9098-264F7AD5DB1F}" presName="parentText" presStyleLbl="node1" presStyleIdx="2" presStyleCnt="3">
        <dgm:presLayoutVars>
          <dgm:chMax val="0"/>
          <dgm:bulletEnabled val="1"/>
        </dgm:presLayoutVars>
      </dgm:prSet>
      <dgm:spPr/>
    </dgm:pt>
  </dgm:ptLst>
  <dgm:cxnLst>
    <dgm:cxn modelId="{5FF51937-C876-41E0-BFB8-45DE27205A55}" type="presOf" srcId="{0A722E1D-C060-4F03-8E72-A92A0BDA906C}" destId="{F7BED564-2A8C-47BF-89DB-29D76119E8FF}" srcOrd="0" destOrd="0" presId="urn:microsoft.com/office/officeart/2005/8/layout/vList2"/>
    <dgm:cxn modelId="{25436968-6779-489A-979E-35E914A519B9}" srcId="{55FDB075-637F-4FD3-B6D1-C5DF019B08F5}" destId="{C7EE7AC1-E74B-4CFF-BF9D-123D51871661}" srcOrd="2" destOrd="0" parTransId="{CF4B17D6-ABA5-4C6F-9C3B-D1809B6E5044}" sibTransId="{A837DE92-EEB2-45EB-9CDA-BE6BE2586BD3}"/>
    <dgm:cxn modelId="{FC0B1676-A3F9-4DB5-B747-E01A5AF93B3D}" srcId="{0B990682-BD5C-49EA-A6A1-4FC87B0F5597}" destId="{3B79AB41-0C57-4444-9098-264F7AD5DB1F}" srcOrd="2" destOrd="0" parTransId="{94896DC1-354C-4E37-8303-3AAD0BC7705E}" sibTransId="{E5CEAD40-A5A0-4DF1-BD50-3025791FBEA3}"/>
    <dgm:cxn modelId="{BEA46C76-82A6-46AF-88EB-C03D5CF5DC21}" srcId="{0B990682-BD5C-49EA-A6A1-4FC87B0F5597}" destId="{42BEF761-3F2B-4433-9720-7691B855CB4C}" srcOrd="0" destOrd="0" parTransId="{8B16835C-8BD5-4C37-9216-F4715E09E5DD}" sibTransId="{1EC6253D-7961-40EB-98F4-4B3E5695156F}"/>
    <dgm:cxn modelId="{0C90CE9F-B7EE-4A75-B5D9-71BCF73811CE}" type="presOf" srcId="{55FDB075-637F-4FD3-B6D1-C5DF019B08F5}" destId="{6B43E5F2-5B5A-44B3-AEC5-FA6AE9AA751E}" srcOrd="0" destOrd="0" presId="urn:microsoft.com/office/officeart/2005/8/layout/vList2"/>
    <dgm:cxn modelId="{2553B7AA-747D-4C44-8081-11F69F4738A1}" type="presOf" srcId="{0B990682-BD5C-49EA-A6A1-4FC87B0F5597}" destId="{C7A51984-FBF9-4ABD-A7D1-F22B80CDE7CF}" srcOrd="0" destOrd="0" presId="urn:microsoft.com/office/officeart/2005/8/layout/vList2"/>
    <dgm:cxn modelId="{B6E921AD-952D-4D11-BB4C-CFE880BA31DC}" type="presOf" srcId="{3B79AB41-0C57-4444-9098-264F7AD5DB1F}" destId="{ED60646D-579B-4D90-B829-7856899E4D86}" srcOrd="0" destOrd="0" presId="urn:microsoft.com/office/officeart/2005/8/layout/vList2"/>
    <dgm:cxn modelId="{2AA137BF-AB74-44C5-8C1E-00F9E8763CBE}" srcId="{42BEF761-3F2B-4433-9720-7691B855CB4C}" destId="{0A722E1D-C060-4F03-8E72-A92A0BDA906C}" srcOrd="0" destOrd="0" parTransId="{E3D2B0F8-27EE-4523-A196-D16FF2772770}" sibTransId="{C7DB8179-8374-48FE-9064-D55CC8E7D5A8}"/>
    <dgm:cxn modelId="{BE3FD3C2-BD3B-4E95-8966-33DD50FAE8F5}" type="presOf" srcId="{42BEF761-3F2B-4433-9720-7691B855CB4C}" destId="{DBEAD130-819D-4E90-AB72-F02E194654D7}" srcOrd="0" destOrd="0" presId="urn:microsoft.com/office/officeart/2005/8/layout/vList2"/>
    <dgm:cxn modelId="{BF1356D1-097C-4F33-B5BF-9E5F9A41ECA7}" type="presOf" srcId="{2ECA2733-F850-4163-A150-A0883380656A}" destId="{EDB6B0BF-32F3-4ECD-8940-3B11711AEE02}" srcOrd="0" destOrd="1" presId="urn:microsoft.com/office/officeart/2005/8/layout/vList2"/>
    <dgm:cxn modelId="{682980D6-5F00-4E69-98D8-174888DBDC23}" type="presOf" srcId="{FC34634B-2BEB-4E66-BE98-CDC29B308B10}" destId="{EDB6B0BF-32F3-4ECD-8940-3B11711AEE02}" srcOrd="0" destOrd="0" presId="urn:microsoft.com/office/officeart/2005/8/layout/vList2"/>
    <dgm:cxn modelId="{42E962DA-6040-4A61-94FD-7F271FE3ED51}" type="presOf" srcId="{C7EE7AC1-E74B-4CFF-BF9D-123D51871661}" destId="{EDB6B0BF-32F3-4ECD-8940-3B11711AEE02}" srcOrd="0" destOrd="2" presId="urn:microsoft.com/office/officeart/2005/8/layout/vList2"/>
    <dgm:cxn modelId="{66EBB7DD-E2E6-4656-9139-102F59813B55}" srcId="{55FDB075-637F-4FD3-B6D1-C5DF019B08F5}" destId="{FC34634B-2BEB-4E66-BE98-CDC29B308B10}" srcOrd="0" destOrd="0" parTransId="{89BC7D7E-71FB-4828-BE1B-9239D0D76ECC}" sibTransId="{B9B10C5D-D884-459E-8DE0-ADA4E6A3C1E3}"/>
    <dgm:cxn modelId="{C905B3EE-F3D9-4DF8-BDA7-88780FE16689}" srcId="{0B990682-BD5C-49EA-A6A1-4FC87B0F5597}" destId="{55FDB075-637F-4FD3-B6D1-C5DF019B08F5}" srcOrd="1" destOrd="0" parTransId="{49D872EB-9F50-4EB6-8E45-3848CA46D805}" sibTransId="{C49B4F0B-79E9-43E7-8A70-13EE9A1FB979}"/>
    <dgm:cxn modelId="{736611FC-B165-4F8C-B3CD-A51E10DF3DB4}" srcId="{55FDB075-637F-4FD3-B6D1-C5DF019B08F5}" destId="{2ECA2733-F850-4163-A150-A0883380656A}" srcOrd="1" destOrd="0" parTransId="{4942BE72-8253-4C8D-9C72-C2B6CB1AF664}" sibTransId="{8F32B0BD-8675-4E6F-9480-8ED5B55181B3}"/>
    <dgm:cxn modelId="{DA5D832A-036C-455F-B51B-3B02479F2D7B}" type="presParOf" srcId="{C7A51984-FBF9-4ABD-A7D1-F22B80CDE7CF}" destId="{DBEAD130-819D-4E90-AB72-F02E194654D7}" srcOrd="0" destOrd="0" presId="urn:microsoft.com/office/officeart/2005/8/layout/vList2"/>
    <dgm:cxn modelId="{1EE4E0D4-A015-44F9-9EDD-56FE721D5A8C}" type="presParOf" srcId="{C7A51984-FBF9-4ABD-A7D1-F22B80CDE7CF}" destId="{F7BED564-2A8C-47BF-89DB-29D76119E8FF}" srcOrd="1" destOrd="0" presId="urn:microsoft.com/office/officeart/2005/8/layout/vList2"/>
    <dgm:cxn modelId="{2E7CFF9C-395F-46F3-9B35-83D2EBC89273}" type="presParOf" srcId="{C7A51984-FBF9-4ABD-A7D1-F22B80CDE7CF}" destId="{6B43E5F2-5B5A-44B3-AEC5-FA6AE9AA751E}" srcOrd="2" destOrd="0" presId="urn:microsoft.com/office/officeart/2005/8/layout/vList2"/>
    <dgm:cxn modelId="{6878B507-8518-45FA-AE6D-DFF14C6DDBFC}" type="presParOf" srcId="{C7A51984-FBF9-4ABD-A7D1-F22B80CDE7CF}" destId="{EDB6B0BF-32F3-4ECD-8940-3B11711AEE02}" srcOrd="3" destOrd="0" presId="urn:microsoft.com/office/officeart/2005/8/layout/vList2"/>
    <dgm:cxn modelId="{AE26532E-E911-482C-811B-EDEEB37BF2A3}" type="presParOf" srcId="{C7A51984-FBF9-4ABD-A7D1-F22B80CDE7CF}" destId="{ED60646D-579B-4D90-B829-7856899E4D8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5B58089-40E6-475F-B2E9-B97974257D19}"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14957CBC-EC56-40DE-9593-E5D37FF17D77}">
      <dgm:prSet phldrT="[Text]"/>
      <dgm:spPr/>
      <dgm:t>
        <a:bodyPr/>
        <a:lstStyle/>
        <a:p>
          <a:pPr>
            <a:buNone/>
          </a:pPr>
          <a:r>
            <a:rPr lang="en-US" b="1" dirty="0">
              <a:latin typeface="+mj-lt"/>
            </a:rPr>
            <a:t>Communicate with your auditors before audit is started.  Types of questions auditors may ask:</a:t>
          </a:r>
          <a:endParaRPr lang="en-US" b="1" dirty="0"/>
        </a:p>
      </dgm:t>
    </dgm:pt>
    <dgm:pt modelId="{D8958F4F-BDCB-4E13-8070-593E28CDB7B4}" type="parTrans" cxnId="{6582166E-9368-4DBA-8B1C-00C1053B69A8}">
      <dgm:prSet/>
      <dgm:spPr/>
      <dgm:t>
        <a:bodyPr/>
        <a:lstStyle/>
        <a:p>
          <a:endParaRPr lang="en-US"/>
        </a:p>
      </dgm:t>
    </dgm:pt>
    <dgm:pt modelId="{07EAB22D-E368-4DB9-A016-B9D399A1DA13}" type="sibTrans" cxnId="{6582166E-9368-4DBA-8B1C-00C1053B69A8}">
      <dgm:prSet/>
      <dgm:spPr/>
      <dgm:t>
        <a:bodyPr/>
        <a:lstStyle/>
        <a:p>
          <a:endParaRPr lang="en-US"/>
        </a:p>
      </dgm:t>
    </dgm:pt>
    <dgm:pt modelId="{CC81AFFF-D090-4CFC-B35B-06EED5411A0C}">
      <dgm:prSet phldrT="[Text]"/>
      <dgm:spPr/>
      <dgm:t>
        <a:bodyPr/>
        <a:lstStyle/>
        <a:p>
          <a:r>
            <a:rPr lang="en-US" dirty="0">
              <a:latin typeface="+mj-lt"/>
            </a:rPr>
            <a:t>Significant financial transactions incurred</a:t>
          </a:r>
          <a:endParaRPr lang="en-US" dirty="0"/>
        </a:p>
      </dgm:t>
    </dgm:pt>
    <dgm:pt modelId="{6ACCA162-8479-4B56-AB68-CDDC8F39DF77}" type="parTrans" cxnId="{3EB7C3E2-8B4B-468A-8B7C-AE783116C365}">
      <dgm:prSet/>
      <dgm:spPr/>
      <dgm:t>
        <a:bodyPr/>
        <a:lstStyle/>
        <a:p>
          <a:endParaRPr lang="en-US"/>
        </a:p>
      </dgm:t>
    </dgm:pt>
    <dgm:pt modelId="{49384A09-1A22-4C72-A74B-96AE2DC760D4}" type="sibTrans" cxnId="{3EB7C3E2-8B4B-468A-8B7C-AE783116C365}">
      <dgm:prSet/>
      <dgm:spPr/>
      <dgm:t>
        <a:bodyPr/>
        <a:lstStyle/>
        <a:p>
          <a:endParaRPr lang="en-US"/>
        </a:p>
      </dgm:t>
    </dgm:pt>
    <dgm:pt modelId="{74B7E4C7-9D9F-4F98-A2F6-D4B672A9CD62}">
      <dgm:prSet/>
      <dgm:spPr/>
      <dgm:t>
        <a:bodyPr/>
        <a:lstStyle/>
        <a:p>
          <a:r>
            <a:rPr lang="en-US" dirty="0">
              <a:latin typeface="+mj-lt"/>
            </a:rPr>
            <a:t>Compliance with requirements outlined in Ohio and Federal Compliance Supplements</a:t>
          </a:r>
        </a:p>
      </dgm:t>
    </dgm:pt>
    <dgm:pt modelId="{D6605978-7AED-4BC6-803C-29733800CB68}" type="parTrans" cxnId="{3CBC9DB5-45B2-44D6-AAF7-27678BB7BEA5}">
      <dgm:prSet/>
      <dgm:spPr/>
      <dgm:t>
        <a:bodyPr/>
        <a:lstStyle/>
        <a:p>
          <a:endParaRPr lang="en-US"/>
        </a:p>
      </dgm:t>
    </dgm:pt>
    <dgm:pt modelId="{50E6DE5E-35A5-47C8-8915-EEE0945A3251}" type="sibTrans" cxnId="{3CBC9DB5-45B2-44D6-AAF7-27678BB7BEA5}">
      <dgm:prSet/>
      <dgm:spPr/>
      <dgm:t>
        <a:bodyPr/>
        <a:lstStyle/>
        <a:p>
          <a:endParaRPr lang="en-US"/>
        </a:p>
      </dgm:t>
    </dgm:pt>
    <dgm:pt modelId="{49A2987C-9563-4B02-9EE8-6AFC5899FA22}">
      <dgm:prSet/>
      <dgm:spPr/>
      <dgm:t>
        <a:bodyPr/>
        <a:lstStyle/>
        <a:p>
          <a:r>
            <a:rPr lang="en-US" dirty="0">
              <a:latin typeface="+mj-lt"/>
            </a:rPr>
            <a:t>Internal controls, and any changes made</a:t>
          </a:r>
        </a:p>
      </dgm:t>
    </dgm:pt>
    <dgm:pt modelId="{9D99D4BA-6DA2-4A8A-B224-7B5D426BE5DF}" type="parTrans" cxnId="{C13364BE-CDA5-4942-AA19-EA14A4F43D73}">
      <dgm:prSet/>
      <dgm:spPr/>
      <dgm:t>
        <a:bodyPr/>
        <a:lstStyle/>
        <a:p>
          <a:endParaRPr lang="en-US"/>
        </a:p>
      </dgm:t>
    </dgm:pt>
    <dgm:pt modelId="{E3DE1550-120E-4941-8650-9B727F400023}" type="sibTrans" cxnId="{C13364BE-CDA5-4942-AA19-EA14A4F43D73}">
      <dgm:prSet/>
      <dgm:spPr/>
      <dgm:t>
        <a:bodyPr/>
        <a:lstStyle/>
        <a:p>
          <a:endParaRPr lang="en-US"/>
        </a:p>
      </dgm:t>
    </dgm:pt>
    <dgm:pt modelId="{BBA0B739-DDC3-4661-9CD0-2DBB140FF412}">
      <dgm:prSet/>
      <dgm:spPr/>
      <dgm:t>
        <a:bodyPr/>
        <a:lstStyle/>
        <a:p>
          <a:r>
            <a:rPr lang="en-US" dirty="0">
              <a:latin typeface="+mj-lt"/>
            </a:rPr>
            <a:t>Changes in significant personnel</a:t>
          </a:r>
        </a:p>
      </dgm:t>
    </dgm:pt>
    <dgm:pt modelId="{1D8910A0-A6C0-4634-B415-6C9A8A02E5E3}" type="parTrans" cxnId="{682C8BA0-503F-4A84-8A3A-5C9E86E53F57}">
      <dgm:prSet/>
      <dgm:spPr/>
      <dgm:t>
        <a:bodyPr/>
        <a:lstStyle/>
        <a:p>
          <a:endParaRPr lang="en-US"/>
        </a:p>
      </dgm:t>
    </dgm:pt>
    <dgm:pt modelId="{222183AF-728D-4532-8A54-D3FA50022F79}" type="sibTrans" cxnId="{682C8BA0-503F-4A84-8A3A-5C9E86E53F57}">
      <dgm:prSet/>
      <dgm:spPr/>
      <dgm:t>
        <a:bodyPr/>
        <a:lstStyle/>
        <a:p>
          <a:endParaRPr lang="en-US"/>
        </a:p>
      </dgm:t>
    </dgm:pt>
    <dgm:pt modelId="{F44246DC-D010-49C4-9EC7-69317C2DECCD}">
      <dgm:prSet/>
      <dgm:spPr/>
      <dgm:t>
        <a:bodyPr/>
        <a:lstStyle/>
        <a:p>
          <a:r>
            <a:rPr lang="en-US" dirty="0">
              <a:latin typeface="+mj-lt"/>
            </a:rPr>
            <a:t>Status of audit comments from the prior audit</a:t>
          </a:r>
        </a:p>
      </dgm:t>
    </dgm:pt>
    <dgm:pt modelId="{345B50E4-2A01-45DF-870F-4A0DF976E87A}" type="parTrans" cxnId="{50376068-3A4B-4696-B4E9-9C2B2B43B651}">
      <dgm:prSet/>
      <dgm:spPr/>
      <dgm:t>
        <a:bodyPr/>
        <a:lstStyle/>
        <a:p>
          <a:endParaRPr lang="en-US"/>
        </a:p>
      </dgm:t>
    </dgm:pt>
    <dgm:pt modelId="{BFF2A6C9-2424-412E-9702-7506ABB31ECF}" type="sibTrans" cxnId="{50376068-3A4B-4696-B4E9-9C2B2B43B651}">
      <dgm:prSet/>
      <dgm:spPr/>
      <dgm:t>
        <a:bodyPr/>
        <a:lstStyle/>
        <a:p>
          <a:endParaRPr lang="en-US"/>
        </a:p>
      </dgm:t>
    </dgm:pt>
    <dgm:pt modelId="{61C68149-D1BA-4E29-BBE5-2E0249B44D19}" type="pres">
      <dgm:prSet presAssocID="{D5B58089-40E6-475F-B2E9-B97974257D19}" presName="linear" presStyleCnt="0">
        <dgm:presLayoutVars>
          <dgm:animLvl val="lvl"/>
          <dgm:resizeHandles val="exact"/>
        </dgm:presLayoutVars>
      </dgm:prSet>
      <dgm:spPr/>
    </dgm:pt>
    <dgm:pt modelId="{3FB4B37D-99D3-4E77-88DD-286762C64685}" type="pres">
      <dgm:prSet presAssocID="{14957CBC-EC56-40DE-9593-E5D37FF17D77}" presName="parentText" presStyleLbl="node1" presStyleIdx="0" presStyleCnt="1">
        <dgm:presLayoutVars>
          <dgm:chMax val="0"/>
          <dgm:bulletEnabled val="1"/>
        </dgm:presLayoutVars>
      </dgm:prSet>
      <dgm:spPr/>
    </dgm:pt>
    <dgm:pt modelId="{A8D2768F-B513-47B7-8D4C-8F52E2FBA7B7}" type="pres">
      <dgm:prSet presAssocID="{14957CBC-EC56-40DE-9593-E5D37FF17D77}" presName="childText" presStyleLbl="revTx" presStyleIdx="0" presStyleCnt="1">
        <dgm:presLayoutVars>
          <dgm:bulletEnabled val="1"/>
        </dgm:presLayoutVars>
      </dgm:prSet>
      <dgm:spPr/>
    </dgm:pt>
  </dgm:ptLst>
  <dgm:cxnLst>
    <dgm:cxn modelId="{AE72F215-12C0-4785-82B7-0873C4F63AC3}" type="presOf" srcId="{74B7E4C7-9D9F-4F98-A2F6-D4B672A9CD62}" destId="{A8D2768F-B513-47B7-8D4C-8F52E2FBA7B7}" srcOrd="0" destOrd="1" presId="urn:microsoft.com/office/officeart/2005/8/layout/vList2"/>
    <dgm:cxn modelId="{DAA8F629-1996-4955-B25D-7D734703BDD8}" type="presOf" srcId="{BBA0B739-DDC3-4661-9CD0-2DBB140FF412}" destId="{A8D2768F-B513-47B7-8D4C-8F52E2FBA7B7}" srcOrd="0" destOrd="3" presId="urn:microsoft.com/office/officeart/2005/8/layout/vList2"/>
    <dgm:cxn modelId="{397E4737-34F9-414A-9017-651229C328BC}" type="presOf" srcId="{F44246DC-D010-49C4-9EC7-69317C2DECCD}" destId="{A8D2768F-B513-47B7-8D4C-8F52E2FBA7B7}" srcOrd="0" destOrd="4" presId="urn:microsoft.com/office/officeart/2005/8/layout/vList2"/>
    <dgm:cxn modelId="{50376068-3A4B-4696-B4E9-9C2B2B43B651}" srcId="{14957CBC-EC56-40DE-9593-E5D37FF17D77}" destId="{F44246DC-D010-49C4-9EC7-69317C2DECCD}" srcOrd="4" destOrd="0" parTransId="{345B50E4-2A01-45DF-870F-4A0DF976E87A}" sibTransId="{BFF2A6C9-2424-412E-9702-7506ABB31ECF}"/>
    <dgm:cxn modelId="{DB00396C-4F93-4167-B7F2-923FB583E236}" type="presOf" srcId="{49A2987C-9563-4B02-9EE8-6AFC5899FA22}" destId="{A8D2768F-B513-47B7-8D4C-8F52E2FBA7B7}" srcOrd="0" destOrd="2" presId="urn:microsoft.com/office/officeart/2005/8/layout/vList2"/>
    <dgm:cxn modelId="{6582166E-9368-4DBA-8B1C-00C1053B69A8}" srcId="{D5B58089-40E6-475F-B2E9-B97974257D19}" destId="{14957CBC-EC56-40DE-9593-E5D37FF17D77}" srcOrd="0" destOrd="0" parTransId="{D8958F4F-BDCB-4E13-8070-593E28CDB7B4}" sibTransId="{07EAB22D-E368-4DB9-A016-B9D399A1DA13}"/>
    <dgm:cxn modelId="{568C2588-5B9A-4298-A671-8ECB9AECBBFF}" type="presOf" srcId="{D5B58089-40E6-475F-B2E9-B97974257D19}" destId="{61C68149-D1BA-4E29-BBE5-2E0249B44D19}" srcOrd="0" destOrd="0" presId="urn:microsoft.com/office/officeart/2005/8/layout/vList2"/>
    <dgm:cxn modelId="{682C8BA0-503F-4A84-8A3A-5C9E86E53F57}" srcId="{14957CBC-EC56-40DE-9593-E5D37FF17D77}" destId="{BBA0B739-DDC3-4661-9CD0-2DBB140FF412}" srcOrd="3" destOrd="0" parTransId="{1D8910A0-A6C0-4634-B415-6C9A8A02E5E3}" sibTransId="{222183AF-728D-4532-8A54-D3FA50022F79}"/>
    <dgm:cxn modelId="{3CBC9DB5-45B2-44D6-AAF7-27678BB7BEA5}" srcId="{14957CBC-EC56-40DE-9593-E5D37FF17D77}" destId="{74B7E4C7-9D9F-4F98-A2F6-D4B672A9CD62}" srcOrd="1" destOrd="0" parTransId="{D6605978-7AED-4BC6-803C-29733800CB68}" sibTransId="{50E6DE5E-35A5-47C8-8915-EEE0945A3251}"/>
    <dgm:cxn modelId="{C13364BE-CDA5-4942-AA19-EA14A4F43D73}" srcId="{14957CBC-EC56-40DE-9593-E5D37FF17D77}" destId="{49A2987C-9563-4B02-9EE8-6AFC5899FA22}" srcOrd="2" destOrd="0" parTransId="{9D99D4BA-6DA2-4A8A-B224-7B5D426BE5DF}" sibTransId="{E3DE1550-120E-4941-8650-9B727F400023}"/>
    <dgm:cxn modelId="{02CAC3BE-2679-43D0-84D5-A4AC731BA4CE}" type="presOf" srcId="{14957CBC-EC56-40DE-9593-E5D37FF17D77}" destId="{3FB4B37D-99D3-4E77-88DD-286762C64685}" srcOrd="0" destOrd="0" presId="urn:microsoft.com/office/officeart/2005/8/layout/vList2"/>
    <dgm:cxn modelId="{3EB7C3E2-8B4B-468A-8B7C-AE783116C365}" srcId="{14957CBC-EC56-40DE-9593-E5D37FF17D77}" destId="{CC81AFFF-D090-4CFC-B35B-06EED5411A0C}" srcOrd="0" destOrd="0" parTransId="{6ACCA162-8479-4B56-AB68-CDDC8F39DF77}" sibTransId="{49384A09-1A22-4C72-A74B-96AE2DC760D4}"/>
    <dgm:cxn modelId="{A50717EC-DFD0-46EC-BE12-C89D5A5E01BC}" type="presOf" srcId="{CC81AFFF-D090-4CFC-B35B-06EED5411A0C}" destId="{A8D2768F-B513-47B7-8D4C-8F52E2FBA7B7}" srcOrd="0" destOrd="0" presId="urn:microsoft.com/office/officeart/2005/8/layout/vList2"/>
    <dgm:cxn modelId="{610C3E8C-50CA-40F7-8066-422903949A4B}" type="presParOf" srcId="{61C68149-D1BA-4E29-BBE5-2E0249B44D19}" destId="{3FB4B37D-99D3-4E77-88DD-286762C64685}" srcOrd="0" destOrd="0" presId="urn:microsoft.com/office/officeart/2005/8/layout/vList2"/>
    <dgm:cxn modelId="{07808E9E-7E64-4660-9C6D-1D94C51B8640}" type="presParOf" srcId="{61C68149-D1BA-4E29-BBE5-2E0249B44D19}" destId="{A8D2768F-B513-47B7-8D4C-8F52E2FBA7B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28728E-4599-4ED4-9CF9-7EA9DFB59BF3}"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n-US"/>
        </a:p>
      </dgm:t>
    </dgm:pt>
    <dgm:pt modelId="{B66E8FAA-A2B2-4841-AB63-3CF5F73B74BC}">
      <dgm:prSet phldrT="[Text]"/>
      <dgm:spPr/>
      <dgm:t>
        <a:bodyPr/>
        <a:lstStyle/>
        <a:p>
          <a:pPr algn="just"/>
          <a:r>
            <a:rPr lang="en-US" b="1" dirty="0"/>
            <a:t>Understand compliance requirements (federal, state, etc.)</a:t>
          </a:r>
        </a:p>
      </dgm:t>
    </dgm:pt>
    <dgm:pt modelId="{1C7E7F71-D49E-4A34-B351-B2FFF14FE97E}" type="parTrans" cxnId="{0003304C-E354-4405-BB6D-895E07DEADEB}">
      <dgm:prSet/>
      <dgm:spPr/>
      <dgm:t>
        <a:bodyPr/>
        <a:lstStyle/>
        <a:p>
          <a:endParaRPr lang="en-US" b="1"/>
        </a:p>
      </dgm:t>
    </dgm:pt>
    <dgm:pt modelId="{EB8F0EC5-D4EF-4FA5-9169-8041CFFF1639}" type="sibTrans" cxnId="{0003304C-E354-4405-BB6D-895E07DEADEB}">
      <dgm:prSet/>
      <dgm:spPr/>
      <dgm:t>
        <a:bodyPr/>
        <a:lstStyle/>
        <a:p>
          <a:endParaRPr lang="en-US" b="1"/>
        </a:p>
      </dgm:t>
    </dgm:pt>
    <dgm:pt modelId="{8F348788-705C-441C-AD40-94660EA8D42A}">
      <dgm:prSet phldrT="[Text]"/>
      <dgm:spPr/>
      <dgm:t>
        <a:bodyPr/>
        <a:lstStyle/>
        <a:p>
          <a:endParaRPr lang="en-US" b="1" dirty="0"/>
        </a:p>
      </dgm:t>
    </dgm:pt>
    <dgm:pt modelId="{0C0E7ADA-1EF4-47EB-AC24-CF152E08AF37}" type="parTrans" cxnId="{A3CDEFE1-F2BF-4DC1-94D3-837450747C76}">
      <dgm:prSet/>
      <dgm:spPr/>
      <dgm:t>
        <a:bodyPr/>
        <a:lstStyle/>
        <a:p>
          <a:endParaRPr lang="en-US" b="1"/>
        </a:p>
      </dgm:t>
    </dgm:pt>
    <dgm:pt modelId="{2807672C-22B5-45F6-B034-4D79CFB74F00}" type="sibTrans" cxnId="{A3CDEFE1-F2BF-4DC1-94D3-837450747C76}">
      <dgm:prSet/>
      <dgm:spPr/>
      <dgm:t>
        <a:bodyPr/>
        <a:lstStyle/>
        <a:p>
          <a:endParaRPr lang="en-US" b="1"/>
        </a:p>
      </dgm:t>
    </dgm:pt>
    <dgm:pt modelId="{1FA8701A-6B11-4A96-B20D-A3F9EDDF17E0}">
      <dgm:prSet phldrT="[Text]"/>
      <dgm:spPr/>
      <dgm:t>
        <a:bodyPr/>
        <a:lstStyle/>
        <a:p>
          <a:pPr algn="just"/>
          <a:r>
            <a:rPr lang="en-US" b="1" dirty="0"/>
            <a:t>Gather and provide documentation to show that your entity is in compliance with applicable requirements </a:t>
          </a:r>
        </a:p>
      </dgm:t>
    </dgm:pt>
    <dgm:pt modelId="{DFFD552C-AE91-4BD2-B42F-9AEF3159EDAE}" type="parTrans" cxnId="{37FCFED6-07A6-4909-AEC2-C8945AEF3F39}">
      <dgm:prSet/>
      <dgm:spPr/>
      <dgm:t>
        <a:bodyPr/>
        <a:lstStyle/>
        <a:p>
          <a:endParaRPr lang="en-US" b="1"/>
        </a:p>
      </dgm:t>
    </dgm:pt>
    <dgm:pt modelId="{EF1957E0-7E66-4104-911B-84BDA0C93B04}" type="sibTrans" cxnId="{37FCFED6-07A6-4909-AEC2-C8945AEF3F39}">
      <dgm:prSet/>
      <dgm:spPr/>
      <dgm:t>
        <a:bodyPr/>
        <a:lstStyle/>
        <a:p>
          <a:endParaRPr lang="en-US" b="1"/>
        </a:p>
      </dgm:t>
    </dgm:pt>
    <dgm:pt modelId="{2D8D80E8-E1AA-4007-8C60-30615F37EB0D}">
      <dgm:prSet phldrT="[Text]"/>
      <dgm:spPr/>
      <dgm:t>
        <a:bodyPr/>
        <a:lstStyle/>
        <a:p>
          <a:r>
            <a:rPr lang="en-US" b="0" dirty="0"/>
            <a:t>Ohio Compliance Supplement (OCS)               </a:t>
          </a:r>
          <a:r>
            <a:rPr lang="en-US" b="0" u="sng" dirty="0">
              <a:hlinkClick xmlns:r="http://schemas.openxmlformats.org/officeDocument/2006/relationships" r:id="rId1"/>
            </a:rPr>
            <a:t>https://ohioauditor.gov/references/compliancemanuals.html</a:t>
          </a:r>
          <a:r>
            <a:rPr lang="en-US" b="0" u="sng" dirty="0"/>
            <a:t>   </a:t>
          </a:r>
        </a:p>
      </dgm:t>
    </dgm:pt>
    <dgm:pt modelId="{E278BC06-A80E-4DD8-BF9C-BCE2D8507CAF}" type="parTrans" cxnId="{AC50270E-C1F3-4C6E-A89D-560436115090}">
      <dgm:prSet/>
      <dgm:spPr/>
      <dgm:t>
        <a:bodyPr/>
        <a:lstStyle/>
        <a:p>
          <a:endParaRPr lang="en-US" b="1"/>
        </a:p>
      </dgm:t>
    </dgm:pt>
    <dgm:pt modelId="{73DC31BF-594B-49DC-A959-FF48295D2905}" type="sibTrans" cxnId="{AC50270E-C1F3-4C6E-A89D-560436115090}">
      <dgm:prSet/>
      <dgm:spPr/>
      <dgm:t>
        <a:bodyPr/>
        <a:lstStyle/>
        <a:p>
          <a:endParaRPr lang="en-US" b="1"/>
        </a:p>
      </dgm:t>
    </dgm:pt>
    <dgm:pt modelId="{523DDB43-C29F-485C-98DB-913B4FBD3547}">
      <dgm:prSet phldrT="[Text]"/>
      <dgm:spPr/>
      <dgm:t>
        <a:bodyPr/>
        <a:lstStyle/>
        <a:p>
          <a:r>
            <a:rPr lang="en-US" b="0" dirty="0"/>
            <a:t>Federal (OMB) Compliance Supplement - </a:t>
          </a:r>
          <a:r>
            <a:rPr lang="en-US" b="0" u="sng" dirty="0">
              <a:hlinkClick xmlns:r="http://schemas.openxmlformats.org/officeDocument/2006/relationships" r:id="rId2"/>
            </a:rPr>
            <a:t>https://www.fac.gov/compliance/</a:t>
          </a:r>
          <a:endParaRPr lang="en-US" b="0" u="sng" dirty="0"/>
        </a:p>
      </dgm:t>
    </dgm:pt>
    <dgm:pt modelId="{6B0BC4D1-7B54-4034-9137-92C60DFF665E}" type="parTrans" cxnId="{5F5CCB01-79D1-4CD2-94B2-AA7278DE4B3B}">
      <dgm:prSet/>
      <dgm:spPr/>
      <dgm:t>
        <a:bodyPr/>
        <a:lstStyle/>
        <a:p>
          <a:endParaRPr lang="en-US" b="1"/>
        </a:p>
      </dgm:t>
    </dgm:pt>
    <dgm:pt modelId="{61AF4D3A-FF9E-4ACD-9733-521B8633C7CC}" type="sibTrans" cxnId="{5F5CCB01-79D1-4CD2-94B2-AA7278DE4B3B}">
      <dgm:prSet/>
      <dgm:spPr/>
      <dgm:t>
        <a:bodyPr/>
        <a:lstStyle/>
        <a:p>
          <a:endParaRPr lang="en-US" b="1"/>
        </a:p>
      </dgm:t>
    </dgm:pt>
    <dgm:pt modelId="{541346E9-069D-4EC0-950D-6CEB730AD7C5}">
      <dgm:prSet phldrT="[Text]"/>
      <dgm:spPr/>
      <dgm:t>
        <a:bodyPr/>
        <a:lstStyle/>
        <a:p>
          <a:r>
            <a:rPr lang="en-US" b="0" dirty="0"/>
            <a:t>Federal Award Compliance Control Records (FACCR) - </a:t>
          </a:r>
          <a:r>
            <a:rPr lang="en-US" b="0" u="sng" dirty="0">
              <a:hlinkClick xmlns:r="http://schemas.openxmlformats.org/officeDocument/2006/relationships" r:id="rId3"/>
            </a:rPr>
            <a:t>https://ohioauditor.gov/references/practiceaids/faccrs.html</a:t>
          </a:r>
          <a:r>
            <a:rPr lang="en-US" b="0" u="sng" dirty="0"/>
            <a:t> </a:t>
          </a:r>
        </a:p>
      </dgm:t>
    </dgm:pt>
    <dgm:pt modelId="{09A77898-2229-4707-BFCF-EA145B1F8E06}" type="parTrans" cxnId="{4123BE56-6A10-4BAA-A69F-54B9916CC42B}">
      <dgm:prSet/>
      <dgm:spPr/>
      <dgm:t>
        <a:bodyPr/>
        <a:lstStyle/>
        <a:p>
          <a:endParaRPr lang="en-US" b="1"/>
        </a:p>
      </dgm:t>
    </dgm:pt>
    <dgm:pt modelId="{1B21B8A1-CA67-4400-9DE5-329C66D5ADD7}" type="sibTrans" cxnId="{4123BE56-6A10-4BAA-A69F-54B9916CC42B}">
      <dgm:prSet/>
      <dgm:spPr/>
      <dgm:t>
        <a:bodyPr/>
        <a:lstStyle/>
        <a:p>
          <a:endParaRPr lang="en-US" b="1"/>
        </a:p>
      </dgm:t>
    </dgm:pt>
    <dgm:pt modelId="{8BC07C25-71FA-4115-8063-9A8D5C815BF7}">
      <dgm:prSet/>
      <dgm:spPr/>
      <dgm:t>
        <a:bodyPr/>
        <a:lstStyle/>
        <a:p>
          <a:pPr algn="just"/>
          <a:r>
            <a:rPr lang="en-US" b="1" dirty="0"/>
            <a:t>Good communication between the Fiscal Officer &amp; auditors on the estimated date in which the report will be completed and filed with AOS</a:t>
          </a:r>
        </a:p>
      </dgm:t>
    </dgm:pt>
    <dgm:pt modelId="{90A2B5BE-888D-4C4A-8BF9-818D56BC4EF1}" type="parTrans" cxnId="{88DAED2F-9DC3-458A-B51F-8BDEEBABBFDD}">
      <dgm:prSet/>
      <dgm:spPr/>
      <dgm:t>
        <a:bodyPr/>
        <a:lstStyle/>
        <a:p>
          <a:endParaRPr lang="en-US" b="1"/>
        </a:p>
      </dgm:t>
    </dgm:pt>
    <dgm:pt modelId="{622708E6-EBDB-429F-B722-FE9F22DDD51E}" type="sibTrans" cxnId="{88DAED2F-9DC3-458A-B51F-8BDEEBABBFDD}">
      <dgm:prSet/>
      <dgm:spPr/>
      <dgm:t>
        <a:bodyPr/>
        <a:lstStyle/>
        <a:p>
          <a:endParaRPr lang="en-US" b="1"/>
        </a:p>
      </dgm:t>
    </dgm:pt>
    <dgm:pt modelId="{4F340B61-710A-4539-9B85-29F2FF55CC3C}" type="pres">
      <dgm:prSet presAssocID="{E028728E-4599-4ED4-9CF9-7EA9DFB59BF3}" presName="linear" presStyleCnt="0">
        <dgm:presLayoutVars>
          <dgm:animLvl val="lvl"/>
          <dgm:resizeHandles val="exact"/>
        </dgm:presLayoutVars>
      </dgm:prSet>
      <dgm:spPr/>
    </dgm:pt>
    <dgm:pt modelId="{7CB89A44-0109-45C3-A851-E4E9941253CB}" type="pres">
      <dgm:prSet presAssocID="{B66E8FAA-A2B2-4841-AB63-3CF5F73B74BC}" presName="parentText" presStyleLbl="node1" presStyleIdx="0" presStyleCnt="3">
        <dgm:presLayoutVars>
          <dgm:chMax val="0"/>
          <dgm:bulletEnabled val="1"/>
        </dgm:presLayoutVars>
      </dgm:prSet>
      <dgm:spPr/>
    </dgm:pt>
    <dgm:pt modelId="{3168FDB0-7069-4FA9-8D2D-6DAED492C523}" type="pres">
      <dgm:prSet presAssocID="{B66E8FAA-A2B2-4841-AB63-3CF5F73B74BC}" presName="childText" presStyleLbl="revTx" presStyleIdx="0" presStyleCnt="2">
        <dgm:presLayoutVars>
          <dgm:bulletEnabled val="1"/>
        </dgm:presLayoutVars>
      </dgm:prSet>
      <dgm:spPr/>
    </dgm:pt>
    <dgm:pt modelId="{4568DCAE-2E30-43B6-B361-633C165D6A60}" type="pres">
      <dgm:prSet presAssocID="{1FA8701A-6B11-4A96-B20D-A3F9EDDF17E0}" presName="parentText" presStyleLbl="node1" presStyleIdx="1" presStyleCnt="3">
        <dgm:presLayoutVars>
          <dgm:chMax val="0"/>
          <dgm:bulletEnabled val="1"/>
        </dgm:presLayoutVars>
      </dgm:prSet>
      <dgm:spPr/>
    </dgm:pt>
    <dgm:pt modelId="{5FA3FA59-570B-4D81-AC6F-DFA69FFAAA2C}" type="pres">
      <dgm:prSet presAssocID="{1FA8701A-6B11-4A96-B20D-A3F9EDDF17E0}" presName="childText" presStyleLbl="revTx" presStyleIdx="1" presStyleCnt="2">
        <dgm:presLayoutVars>
          <dgm:bulletEnabled val="1"/>
        </dgm:presLayoutVars>
      </dgm:prSet>
      <dgm:spPr/>
    </dgm:pt>
    <dgm:pt modelId="{4A2B6FBD-7152-4086-B05D-B37E7CEA50EB}" type="pres">
      <dgm:prSet presAssocID="{8BC07C25-71FA-4115-8063-9A8D5C815BF7}" presName="parentText" presStyleLbl="node1" presStyleIdx="2" presStyleCnt="3">
        <dgm:presLayoutVars>
          <dgm:chMax val="0"/>
          <dgm:bulletEnabled val="1"/>
        </dgm:presLayoutVars>
      </dgm:prSet>
      <dgm:spPr/>
    </dgm:pt>
  </dgm:ptLst>
  <dgm:cxnLst>
    <dgm:cxn modelId="{5F5CCB01-79D1-4CD2-94B2-AA7278DE4B3B}" srcId="{1FA8701A-6B11-4A96-B20D-A3F9EDDF17E0}" destId="{523DDB43-C29F-485C-98DB-913B4FBD3547}" srcOrd="1" destOrd="0" parTransId="{6B0BC4D1-7B54-4034-9137-92C60DFF665E}" sibTransId="{61AF4D3A-FF9E-4ACD-9733-521B8633C7CC}"/>
    <dgm:cxn modelId="{AC50270E-C1F3-4C6E-A89D-560436115090}" srcId="{1FA8701A-6B11-4A96-B20D-A3F9EDDF17E0}" destId="{2D8D80E8-E1AA-4007-8C60-30615F37EB0D}" srcOrd="0" destOrd="0" parTransId="{E278BC06-A80E-4DD8-BF9C-BCE2D8507CAF}" sibTransId="{73DC31BF-594B-49DC-A959-FF48295D2905}"/>
    <dgm:cxn modelId="{CCD0DB1D-B1AD-4D17-BCFB-B2665E021CEE}" type="presOf" srcId="{B66E8FAA-A2B2-4841-AB63-3CF5F73B74BC}" destId="{7CB89A44-0109-45C3-A851-E4E9941253CB}" srcOrd="0" destOrd="0" presId="urn:microsoft.com/office/officeart/2005/8/layout/vList2"/>
    <dgm:cxn modelId="{88DAED2F-9DC3-458A-B51F-8BDEEBABBFDD}" srcId="{E028728E-4599-4ED4-9CF9-7EA9DFB59BF3}" destId="{8BC07C25-71FA-4115-8063-9A8D5C815BF7}" srcOrd="2" destOrd="0" parTransId="{90A2B5BE-888D-4C4A-8BF9-818D56BC4EF1}" sibTransId="{622708E6-EBDB-429F-B722-FE9F22DDD51E}"/>
    <dgm:cxn modelId="{5F409F35-04FA-4AA5-8AF1-E3D7078F9574}" type="presOf" srcId="{1FA8701A-6B11-4A96-B20D-A3F9EDDF17E0}" destId="{4568DCAE-2E30-43B6-B361-633C165D6A60}" srcOrd="0" destOrd="0" presId="urn:microsoft.com/office/officeart/2005/8/layout/vList2"/>
    <dgm:cxn modelId="{31804B37-2E45-442C-BCBD-0EF71A9A5154}" type="presOf" srcId="{541346E9-069D-4EC0-950D-6CEB730AD7C5}" destId="{5FA3FA59-570B-4D81-AC6F-DFA69FFAAA2C}" srcOrd="0" destOrd="2" presId="urn:microsoft.com/office/officeart/2005/8/layout/vList2"/>
    <dgm:cxn modelId="{88942364-9F47-4CF8-8C56-6E23A8D28D42}" type="presOf" srcId="{E028728E-4599-4ED4-9CF9-7EA9DFB59BF3}" destId="{4F340B61-710A-4539-9B85-29F2FF55CC3C}" srcOrd="0" destOrd="0" presId="urn:microsoft.com/office/officeart/2005/8/layout/vList2"/>
    <dgm:cxn modelId="{0003304C-E354-4405-BB6D-895E07DEADEB}" srcId="{E028728E-4599-4ED4-9CF9-7EA9DFB59BF3}" destId="{B66E8FAA-A2B2-4841-AB63-3CF5F73B74BC}" srcOrd="0" destOrd="0" parTransId="{1C7E7F71-D49E-4A34-B351-B2FFF14FE97E}" sibTransId="{EB8F0EC5-D4EF-4FA5-9169-8041CFFF1639}"/>
    <dgm:cxn modelId="{4123BE56-6A10-4BAA-A69F-54B9916CC42B}" srcId="{1FA8701A-6B11-4A96-B20D-A3F9EDDF17E0}" destId="{541346E9-069D-4EC0-950D-6CEB730AD7C5}" srcOrd="2" destOrd="0" parTransId="{09A77898-2229-4707-BFCF-EA145B1F8E06}" sibTransId="{1B21B8A1-CA67-4400-9DE5-329C66D5ADD7}"/>
    <dgm:cxn modelId="{65874FB7-44A0-49E8-854C-F44496EA69F5}" type="presOf" srcId="{523DDB43-C29F-485C-98DB-913B4FBD3547}" destId="{5FA3FA59-570B-4D81-AC6F-DFA69FFAAA2C}" srcOrd="0" destOrd="1" presId="urn:microsoft.com/office/officeart/2005/8/layout/vList2"/>
    <dgm:cxn modelId="{D77CDBB7-1F16-48C3-8F11-00159EC70A0D}" type="presOf" srcId="{8BC07C25-71FA-4115-8063-9A8D5C815BF7}" destId="{4A2B6FBD-7152-4086-B05D-B37E7CEA50EB}" srcOrd="0" destOrd="0" presId="urn:microsoft.com/office/officeart/2005/8/layout/vList2"/>
    <dgm:cxn modelId="{6AF638BA-C6B7-4463-A2B2-3712F2387EF5}" type="presOf" srcId="{8F348788-705C-441C-AD40-94660EA8D42A}" destId="{3168FDB0-7069-4FA9-8D2D-6DAED492C523}" srcOrd="0" destOrd="0" presId="urn:microsoft.com/office/officeart/2005/8/layout/vList2"/>
    <dgm:cxn modelId="{37FCFED6-07A6-4909-AEC2-C8945AEF3F39}" srcId="{E028728E-4599-4ED4-9CF9-7EA9DFB59BF3}" destId="{1FA8701A-6B11-4A96-B20D-A3F9EDDF17E0}" srcOrd="1" destOrd="0" parTransId="{DFFD552C-AE91-4BD2-B42F-9AEF3159EDAE}" sibTransId="{EF1957E0-7E66-4104-911B-84BDA0C93B04}"/>
    <dgm:cxn modelId="{6B763FD8-F2A9-4EF7-8911-E02B60D22569}" type="presOf" srcId="{2D8D80E8-E1AA-4007-8C60-30615F37EB0D}" destId="{5FA3FA59-570B-4D81-AC6F-DFA69FFAAA2C}" srcOrd="0" destOrd="0" presId="urn:microsoft.com/office/officeart/2005/8/layout/vList2"/>
    <dgm:cxn modelId="{A3CDEFE1-F2BF-4DC1-94D3-837450747C76}" srcId="{B66E8FAA-A2B2-4841-AB63-3CF5F73B74BC}" destId="{8F348788-705C-441C-AD40-94660EA8D42A}" srcOrd="0" destOrd="0" parTransId="{0C0E7ADA-1EF4-47EB-AC24-CF152E08AF37}" sibTransId="{2807672C-22B5-45F6-B034-4D79CFB74F00}"/>
    <dgm:cxn modelId="{F6974BC1-D911-4B0C-9E04-FCF788CB52B7}" type="presParOf" srcId="{4F340B61-710A-4539-9B85-29F2FF55CC3C}" destId="{7CB89A44-0109-45C3-A851-E4E9941253CB}" srcOrd="0" destOrd="0" presId="urn:microsoft.com/office/officeart/2005/8/layout/vList2"/>
    <dgm:cxn modelId="{AC26B545-65BE-430D-9F19-C9D05289776B}" type="presParOf" srcId="{4F340B61-710A-4539-9B85-29F2FF55CC3C}" destId="{3168FDB0-7069-4FA9-8D2D-6DAED492C523}" srcOrd="1" destOrd="0" presId="urn:microsoft.com/office/officeart/2005/8/layout/vList2"/>
    <dgm:cxn modelId="{10AF2DA7-4C69-4FA1-A1FC-4B7F312956DB}" type="presParOf" srcId="{4F340B61-710A-4539-9B85-29F2FF55CC3C}" destId="{4568DCAE-2E30-43B6-B361-633C165D6A60}" srcOrd="2" destOrd="0" presId="urn:microsoft.com/office/officeart/2005/8/layout/vList2"/>
    <dgm:cxn modelId="{D64E972B-D717-4A15-8663-4D63B2695203}" type="presParOf" srcId="{4F340B61-710A-4539-9B85-29F2FF55CC3C}" destId="{5FA3FA59-570B-4D81-AC6F-DFA69FFAAA2C}" srcOrd="3" destOrd="0" presId="urn:microsoft.com/office/officeart/2005/8/layout/vList2"/>
    <dgm:cxn modelId="{E59AF326-A192-4974-A41E-155B5E0B4515}" type="presParOf" srcId="{4F340B61-710A-4539-9B85-29F2FF55CC3C}" destId="{4A2B6FBD-7152-4086-B05D-B37E7CEA50E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57F157E-5A0B-42F6-9A7F-4956BF076C41}" type="doc">
      <dgm:prSet loTypeId="urn:microsoft.com/office/officeart/2005/8/layout/list1" loCatId="list" qsTypeId="urn:microsoft.com/office/officeart/2005/8/quickstyle/3d3" qsCatId="3D" csTypeId="urn:microsoft.com/office/officeart/2005/8/colors/colorful4" csCatId="colorful" phldr="1"/>
      <dgm:spPr/>
      <dgm:t>
        <a:bodyPr/>
        <a:lstStyle/>
        <a:p>
          <a:endParaRPr lang="en-US"/>
        </a:p>
      </dgm:t>
    </dgm:pt>
    <dgm:pt modelId="{34DBB7F2-7D3B-416C-B769-EA7F4011CF71}">
      <dgm:prSet/>
      <dgm:spPr/>
      <dgm:t>
        <a:bodyPr/>
        <a:lstStyle/>
        <a:p>
          <a:pPr rtl="0"/>
          <a:r>
            <a:rPr lang="en-US" b="1" dirty="0"/>
            <a:t>Nothing is off the table</a:t>
          </a:r>
        </a:p>
      </dgm:t>
    </dgm:pt>
    <dgm:pt modelId="{D789E7C7-6516-4F64-A6A0-34F163BA706B}" type="parTrans" cxnId="{900D4EE6-2DCD-40A3-9194-1216DF977E82}">
      <dgm:prSet/>
      <dgm:spPr/>
      <dgm:t>
        <a:bodyPr/>
        <a:lstStyle/>
        <a:p>
          <a:endParaRPr lang="en-US"/>
        </a:p>
      </dgm:t>
    </dgm:pt>
    <dgm:pt modelId="{708405C2-7BD9-4264-87AA-7AAA1C8A9304}" type="sibTrans" cxnId="{900D4EE6-2DCD-40A3-9194-1216DF977E82}">
      <dgm:prSet/>
      <dgm:spPr/>
      <dgm:t>
        <a:bodyPr/>
        <a:lstStyle/>
        <a:p>
          <a:endParaRPr lang="en-US"/>
        </a:p>
      </dgm:t>
    </dgm:pt>
    <dgm:pt modelId="{7DF5B32A-EA20-43BF-A700-7CE681FB4FBB}">
      <dgm:prSet/>
      <dgm:spPr/>
      <dgm:t>
        <a:bodyPr/>
        <a:lstStyle/>
        <a:p>
          <a:pPr rtl="0"/>
          <a:r>
            <a:rPr lang="en-US" b="1" dirty="0"/>
            <a:t>What the auditors plan to look at the start of the audit may change</a:t>
          </a:r>
        </a:p>
      </dgm:t>
    </dgm:pt>
    <dgm:pt modelId="{0F607D46-CC7A-4E77-B8D7-31479A89B2D2}" type="parTrans" cxnId="{9111BEEB-7C3E-4C7A-ADB9-6FB8EF4AA148}">
      <dgm:prSet/>
      <dgm:spPr/>
      <dgm:t>
        <a:bodyPr/>
        <a:lstStyle/>
        <a:p>
          <a:endParaRPr lang="en-US"/>
        </a:p>
      </dgm:t>
    </dgm:pt>
    <dgm:pt modelId="{CA564E05-08C6-4B2F-AB11-86CBD4D0CF4C}" type="sibTrans" cxnId="{9111BEEB-7C3E-4C7A-ADB9-6FB8EF4AA148}">
      <dgm:prSet/>
      <dgm:spPr/>
      <dgm:t>
        <a:bodyPr/>
        <a:lstStyle/>
        <a:p>
          <a:endParaRPr lang="en-US"/>
        </a:p>
      </dgm:t>
    </dgm:pt>
    <dgm:pt modelId="{646797A2-1A0B-4394-9B9C-B7C9060139F1}">
      <dgm:prSet/>
      <dgm:spPr/>
      <dgm:t>
        <a:bodyPr/>
        <a:lstStyle/>
        <a:p>
          <a:pPr rtl="0"/>
          <a:r>
            <a:rPr lang="en-US" b="1" dirty="0"/>
            <a:t>We follow the evidence </a:t>
          </a:r>
        </a:p>
      </dgm:t>
    </dgm:pt>
    <dgm:pt modelId="{E299ADA3-729C-4E9B-B32D-5F73B2A33A30}" type="parTrans" cxnId="{E3F00DFB-317F-4939-A16C-CAEC88D80997}">
      <dgm:prSet/>
      <dgm:spPr/>
      <dgm:t>
        <a:bodyPr/>
        <a:lstStyle/>
        <a:p>
          <a:endParaRPr lang="en-US"/>
        </a:p>
      </dgm:t>
    </dgm:pt>
    <dgm:pt modelId="{F52B520E-05E1-4E4F-9725-B85C0D628409}" type="sibTrans" cxnId="{E3F00DFB-317F-4939-A16C-CAEC88D80997}">
      <dgm:prSet/>
      <dgm:spPr/>
      <dgm:t>
        <a:bodyPr/>
        <a:lstStyle/>
        <a:p>
          <a:endParaRPr lang="en-US"/>
        </a:p>
      </dgm:t>
    </dgm:pt>
    <dgm:pt modelId="{E2F16606-804F-491D-9129-F176A08C1EA1}">
      <dgm:prSet/>
      <dgm:spPr/>
      <dgm:t>
        <a:bodyPr/>
        <a:lstStyle/>
        <a:p>
          <a:pPr rtl="0"/>
          <a:r>
            <a:rPr lang="en-US" b="1" dirty="0"/>
            <a:t>No one size fits all audit</a:t>
          </a:r>
        </a:p>
      </dgm:t>
    </dgm:pt>
    <dgm:pt modelId="{599E15CC-D1C6-47FA-BBAF-91AFBC03FC97}" type="parTrans" cxnId="{CB4F2D71-D3C7-44F2-806D-4659ED67BD50}">
      <dgm:prSet/>
      <dgm:spPr/>
      <dgm:t>
        <a:bodyPr/>
        <a:lstStyle/>
        <a:p>
          <a:endParaRPr lang="en-US"/>
        </a:p>
      </dgm:t>
    </dgm:pt>
    <dgm:pt modelId="{D3A5703F-5152-4A85-9E83-E42F4524CEF1}" type="sibTrans" cxnId="{CB4F2D71-D3C7-44F2-806D-4659ED67BD50}">
      <dgm:prSet/>
      <dgm:spPr/>
      <dgm:t>
        <a:bodyPr/>
        <a:lstStyle/>
        <a:p>
          <a:endParaRPr lang="en-US"/>
        </a:p>
      </dgm:t>
    </dgm:pt>
    <dgm:pt modelId="{4176EC05-9687-4838-95C6-F28D8D5E946A}">
      <dgm:prSet/>
      <dgm:spPr/>
      <dgm:t>
        <a:bodyPr/>
        <a:lstStyle/>
        <a:p>
          <a:pPr rtl="0"/>
          <a:r>
            <a:rPr lang="en-US" b="1" dirty="0"/>
            <a:t>Be prepared for the auditors to look at everything</a:t>
          </a:r>
        </a:p>
      </dgm:t>
    </dgm:pt>
    <dgm:pt modelId="{FFAE7570-3062-4E94-AC9F-5613DD73180F}" type="parTrans" cxnId="{06497F70-7E9A-4784-BF6D-78AEFAB3EA78}">
      <dgm:prSet/>
      <dgm:spPr/>
      <dgm:t>
        <a:bodyPr/>
        <a:lstStyle/>
        <a:p>
          <a:endParaRPr lang="en-US"/>
        </a:p>
      </dgm:t>
    </dgm:pt>
    <dgm:pt modelId="{A2F54C55-E26E-4B61-9E0A-96108B5C0243}" type="sibTrans" cxnId="{06497F70-7E9A-4784-BF6D-78AEFAB3EA78}">
      <dgm:prSet/>
      <dgm:spPr/>
      <dgm:t>
        <a:bodyPr/>
        <a:lstStyle/>
        <a:p>
          <a:endParaRPr lang="en-US"/>
        </a:p>
      </dgm:t>
    </dgm:pt>
    <dgm:pt modelId="{BBFD3EAE-7A53-4747-880E-38D49139F36E}">
      <dgm:prSet/>
      <dgm:spPr/>
      <dgm:t>
        <a:bodyPr/>
        <a:lstStyle/>
        <a:p>
          <a:pPr rtl="0"/>
          <a:r>
            <a:rPr lang="en-US" b="1" dirty="0"/>
            <a:t>Depends on the entity, the reporting basis, the activity, etc. </a:t>
          </a:r>
        </a:p>
      </dgm:t>
    </dgm:pt>
    <dgm:pt modelId="{51F09634-CBD8-47CA-9E9A-291CD8DE56FB}" type="parTrans" cxnId="{A156CED9-CBA5-4577-8BB7-1524895CF4D6}">
      <dgm:prSet/>
      <dgm:spPr/>
      <dgm:t>
        <a:bodyPr/>
        <a:lstStyle/>
        <a:p>
          <a:endParaRPr lang="en-US"/>
        </a:p>
      </dgm:t>
    </dgm:pt>
    <dgm:pt modelId="{78E37353-2E38-4237-B775-48463559CDF1}" type="sibTrans" cxnId="{A156CED9-CBA5-4577-8BB7-1524895CF4D6}">
      <dgm:prSet/>
      <dgm:spPr/>
      <dgm:t>
        <a:bodyPr/>
        <a:lstStyle/>
        <a:p>
          <a:endParaRPr lang="en-US"/>
        </a:p>
      </dgm:t>
    </dgm:pt>
    <dgm:pt modelId="{529FCE1F-8F40-4A35-9F3E-420736AA90C8}" type="pres">
      <dgm:prSet presAssocID="{857F157E-5A0B-42F6-9A7F-4956BF076C41}" presName="linear" presStyleCnt="0">
        <dgm:presLayoutVars>
          <dgm:dir/>
          <dgm:animLvl val="lvl"/>
          <dgm:resizeHandles val="exact"/>
        </dgm:presLayoutVars>
      </dgm:prSet>
      <dgm:spPr/>
    </dgm:pt>
    <dgm:pt modelId="{E53C08CF-C502-48D8-93BB-DD2FAC718040}" type="pres">
      <dgm:prSet presAssocID="{E2F16606-804F-491D-9129-F176A08C1EA1}" presName="parentLin" presStyleCnt="0"/>
      <dgm:spPr/>
    </dgm:pt>
    <dgm:pt modelId="{229DDA40-D1A6-4923-B28B-AFB9298E2FEF}" type="pres">
      <dgm:prSet presAssocID="{E2F16606-804F-491D-9129-F176A08C1EA1}" presName="parentLeftMargin" presStyleLbl="node1" presStyleIdx="0" presStyleCnt="3"/>
      <dgm:spPr/>
    </dgm:pt>
    <dgm:pt modelId="{BB367EAD-B300-4E26-A30F-F0223A26F245}" type="pres">
      <dgm:prSet presAssocID="{E2F16606-804F-491D-9129-F176A08C1EA1}" presName="parentText" presStyleLbl="node1" presStyleIdx="0" presStyleCnt="3">
        <dgm:presLayoutVars>
          <dgm:chMax val="0"/>
          <dgm:bulletEnabled val="1"/>
        </dgm:presLayoutVars>
      </dgm:prSet>
      <dgm:spPr/>
    </dgm:pt>
    <dgm:pt modelId="{5830B62B-3C3E-41B4-AA29-98A5E2826EEB}" type="pres">
      <dgm:prSet presAssocID="{E2F16606-804F-491D-9129-F176A08C1EA1}" presName="negativeSpace" presStyleCnt="0"/>
      <dgm:spPr/>
    </dgm:pt>
    <dgm:pt modelId="{559F86A9-672F-45EF-8E82-FB96815F9CC8}" type="pres">
      <dgm:prSet presAssocID="{E2F16606-804F-491D-9129-F176A08C1EA1}" presName="childText" presStyleLbl="conFgAcc1" presStyleIdx="0" presStyleCnt="3">
        <dgm:presLayoutVars>
          <dgm:bulletEnabled val="1"/>
        </dgm:presLayoutVars>
      </dgm:prSet>
      <dgm:spPr/>
    </dgm:pt>
    <dgm:pt modelId="{8BE29579-E158-4C02-993F-03209E33BB6A}" type="pres">
      <dgm:prSet presAssocID="{D3A5703F-5152-4A85-9E83-E42F4524CEF1}" presName="spaceBetweenRectangles" presStyleCnt="0"/>
      <dgm:spPr/>
    </dgm:pt>
    <dgm:pt modelId="{625EA584-0C20-43EB-99A7-35E60883BC15}" type="pres">
      <dgm:prSet presAssocID="{4176EC05-9687-4838-95C6-F28D8D5E946A}" presName="parentLin" presStyleCnt="0"/>
      <dgm:spPr/>
    </dgm:pt>
    <dgm:pt modelId="{628A9D10-6700-40CF-8AB1-EE67187F2E83}" type="pres">
      <dgm:prSet presAssocID="{4176EC05-9687-4838-95C6-F28D8D5E946A}" presName="parentLeftMargin" presStyleLbl="node1" presStyleIdx="0" presStyleCnt="3"/>
      <dgm:spPr/>
    </dgm:pt>
    <dgm:pt modelId="{6D55CCCB-A0A1-42F4-AC8E-F6047D022BE0}" type="pres">
      <dgm:prSet presAssocID="{4176EC05-9687-4838-95C6-F28D8D5E946A}" presName="parentText" presStyleLbl="node1" presStyleIdx="1" presStyleCnt="3">
        <dgm:presLayoutVars>
          <dgm:chMax val="0"/>
          <dgm:bulletEnabled val="1"/>
        </dgm:presLayoutVars>
      </dgm:prSet>
      <dgm:spPr/>
    </dgm:pt>
    <dgm:pt modelId="{FEC4B109-BBBE-44A0-BBF6-3BEF8EA702A3}" type="pres">
      <dgm:prSet presAssocID="{4176EC05-9687-4838-95C6-F28D8D5E946A}" presName="negativeSpace" presStyleCnt="0"/>
      <dgm:spPr/>
    </dgm:pt>
    <dgm:pt modelId="{AA519DC0-3549-485B-ABE7-D64557211ACB}" type="pres">
      <dgm:prSet presAssocID="{4176EC05-9687-4838-95C6-F28D8D5E946A}" presName="childText" presStyleLbl="conFgAcc1" presStyleIdx="1" presStyleCnt="3">
        <dgm:presLayoutVars>
          <dgm:bulletEnabled val="1"/>
        </dgm:presLayoutVars>
      </dgm:prSet>
      <dgm:spPr/>
    </dgm:pt>
    <dgm:pt modelId="{936ECE23-CCBC-4CCC-9605-1198778CD4A2}" type="pres">
      <dgm:prSet presAssocID="{A2F54C55-E26E-4B61-9E0A-96108B5C0243}" presName="spaceBetweenRectangles" presStyleCnt="0"/>
      <dgm:spPr/>
    </dgm:pt>
    <dgm:pt modelId="{B89C9057-AED9-476D-ACEE-B8B6C00A3DA1}" type="pres">
      <dgm:prSet presAssocID="{7DF5B32A-EA20-43BF-A700-7CE681FB4FBB}" presName="parentLin" presStyleCnt="0"/>
      <dgm:spPr/>
    </dgm:pt>
    <dgm:pt modelId="{C302B46A-B3C2-47C2-A012-2D298BCE3127}" type="pres">
      <dgm:prSet presAssocID="{7DF5B32A-EA20-43BF-A700-7CE681FB4FBB}" presName="parentLeftMargin" presStyleLbl="node1" presStyleIdx="1" presStyleCnt="3"/>
      <dgm:spPr/>
    </dgm:pt>
    <dgm:pt modelId="{8F9F965F-4BE0-4F6B-8526-566B8617CA81}" type="pres">
      <dgm:prSet presAssocID="{7DF5B32A-EA20-43BF-A700-7CE681FB4FBB}" presName="parentText" presStyleLbl="node1" presStyleIdx="2" presStyleCnt="3">
        <dgm:presLayoutVars>
          <dgm:chMax val="0"/>
          <dgm:bulletEnabled val="1"/>
        </dgm:presLayoutVars>
      </dgm:prSet>
      <dgm:spPr/>
    </dgm:pt>
    <dgm:pt modelId="{E1EF4CFE-F1E3-42B7-BB58-C67983E2BF7D}" type="pres">
      <dgm:prSet presAssocID="{7DF5B32A-EA20-43BF-A700-7CE681FB4FBB}" presName="negativeSpace" presStyleCnt="0"/>
      <dgm:spPr/>
    </dgm:pt>
    <dgm:pt modelId="{35A74382-7A92-4592-B403-463225A55D4C}" type="pres">
      <dgm:prSet presAssocID="{7DF5B32A-EA20-43BF-A700-7CE681FB4FBB}" presName="childText" presStyleLbl="conFgAcc1" presStyleIdx="2" presStyleCnt="3">
        <dgm:presLayoutVars>
          <dgm:bulletEnabled val="1"/>
        </dgm:presLayoutVars>
      </dgm:prSet>
      <dgm:spPr/>
    </dgm:pt>
  </dgm:ptLst>
  <dgm:cxnLst>
    <dgm:cxn modelId="{E9D43E0C-09AC-426E-A1FD-EFD3B65E8394}" type="presOf" srcId="{857F157E-5A0B-42F6-9A7F-4956BF076C41}" destId="{529FCE1F-8F40-4A35-9F3E-420736AA90C8}" srcOrd="0" destOrd="0" presId="urn:microsoft.com/office/officeart/2005/8/layout/list1"/>
    <dgm:cxn modelId="{989DA50D-76DE-41C6-B325-C14E4EE3B6AD}" type="presOf" srcId="{E2F16606-804F-491D-9129-F176A08C1EA1}" destId="{BB367EAD-B300-4E26-A30F-F0223A26F245}" srcOrd="1" destOrd="0" presId="urn:microsoft.com/office/officeart/2005/8/layout/list1"/>
    <dgm:cxn modelId="{0D98BF19-7521-4F57-8668-313AA509E68C}" type="presOf" srcId="{4176EC05-9687-4838-95C6-F28D8D5E946A}" destId="{6D55CCCB-A0A1-42F4-AC8E-F6047D022BE0}" srcOrd="1" destOrd="0" presId="urn:microsoft.com/office/officeart/2005/8/layout/list1"/>
    <dgm:cxn modelId="{EF0A591A-BAD8-4DBE-B0C5-8A0D5693D8C1}" type="presOf" srcId="{E2F16606-804F-491D-9129-F176A08C1EA1}" destId="{229DDA40-D1A6-4923-B28B-AFB9298E2FEF}" srcOrd="0" destOrd="0" presId="urn:microsoft.com/office/officeart/2005/8/layout/list1"/>
    <dgm:cxn modelId="{5BD58A21-59E4-453A-8FDA-979AE80BC46D}" type="presOf" srcId="{646797A2-1A0B-4394-9B9C-B7C9060139F1}" destId="{35A74382-7A92-4592-B403-463225A55D4C}" srcOrd="0" destOrd="0" presId="urn:microsoft.com/office/officeart/2005/8/layout/list1"/>
    <dgm:cxn modelId="{13F6D22B-4AE3-4C19-A4C2-E474B56A28CC}" type="presOf" srcId="{BBFD3EAE-7A53-4747-880E-38D49139F36E}" destId="{559F86A9-672F-45EF-8E82-FB96815F9CC8}" srcOrd="0" destOrd="0" presId="urn:microsoft.com/office/officeart/2005/8/layout/list1"/>
    <dgm:cxn modelId="{06497F70-7E9A-4784-BF6D-78AEFAB3EA78}" srcId="{857F157E-5A0B-42F6-9A7F-4956BF076C41}" destId="{4176EC05-9687-4838-95C6-F28D8D5E946A}" srcOrd="1" destOrd="0" parTransId="{FFAE7570-3062-4E94-AC9F-5613DD73180F}" sibTransId="{A2F54C55-E26E-4B61-9E0A-96108B5C0243}"/>
    <dgm:cxn modelId="{CB4F2D71-D3C7-44F2-806D-4659ED67BD50}" srcId="{857F157E-5A0B-42F6-9A7F-4956BF076C41}" destId="{E2F16606-804F-491D-9129-F176A08C1EA1}" srcOrd="0" destOrd="0" parTransId="{599E15CC-D1C6-47FA-BBAF-91AFBC03FC97}" sibTransId="{D3A5703F-5152-4A85-9E83-E42F4524CEF1}"/>
    <dgm:cxn modelId="{F589AC5A-0F69-463E-AE3D-C966782065C9}" type="presOf" srcId="{4176EC05-9687-4838-95C6-F28D8D5E946A}" destId="{628A9D10-6700-40CF-8AB1-EE67187F2E83}" srcOrd="0" destOrd="0" presId="urn:microsoft.com/office/officeart/2005/8/layout/list1"/>
    <dgm:cxn modelId="{86943E8D-B9FC-43C6-A4C3-7C1595059876}" type="presOf" srcId="{7DF5B32A-EA20-43BF-A700-7CE681FB4FBB}" destId="{8F9F965F-4BE0-4F6B-8526-566B8617CA81}" srcOrd="1" destOrd="0" presId="urn:microsoft.com/office/officeart/2005/8/layout/list1"/>
    <dgm:cxn modelId="{D0B4ABB0-B3E5-46D3-A844-CB7B47103C76}" type="presOf" srcId="{7DF5B32A-EA20-43BF-A700-7CE681FB4FBB}" destId="{C302B46A-B3C2-47C2-A012-2D298BCE3127}" srcOrd="0" destOrd="0" presId="urn:microsoft.com/office/officeart/2005/8/layout/list1"/>
    <dgm:cxn modelId="{A6D3F5B1-C260-4747-A038-75733D5491B6}" type="presOf" srcId="{34DBB7F2-7D3B-416C-B769-EA7F4011CF71}" destId="{AA519DC0-3549-485B-ABE7-D64557211ACB}" srcOrd="0" destOrd="0" presId="urn:microsoft.com/office/officeart/2005/8/layout/list1"/>
    <dgm:cxn modelId="{A156CED9-CBA5-4577-8BB7-1524895CF4D6}" srcId="{E2F16606-804F-491D-9129-F176A08C1EA1}" destId="{BBFD3EAE-7A53-4747-880E-38D49139F36E}" srcOrd="0" destOrd="0" parTransId="{51F09634-CBD8-47CA-9E9A-291CD8DE56FB}" sibTransId="{78E37353-2E38-4237-B775-48463559CDF1}"/>
    <dgm:cxn modelId="{900D4EE6-2DCD-40A3-9194-1216DF977E82}" srcId="{4176EC05-9687-4838-95C6-F28D8D5E946A}" destId="{34DBB7F2-7D3B-416C-B769-EA7F4011CF71}" srcOrd="0" destOrd="0" parTransId="{D789E7C7-6516-4F64-A6A0-34F163BA706B}" sibTransId="{708405C2-7BD9-4264-87AA-7AAA1C8A9304}"/>
    <dgm:cxn modelId="{9111BEEB-7C3E-4C7A-ADB9-6FB8EF4AA148}" srcId="{857F157E-5A0B-42F6-9A7F-4956BF076C41}" destId="{7DF5B32A-EA20-43BF-A700-7CE681FB4FBB}" srcOrd="2" destOrd="0" parTransId="{0F607D46-CC7A-4E77-B8D7-31479A89B2D2}" sibTransId="{CA564E05-08C6-4B2F-AB11-86CBD4D0CF4C}"/>
    <dgm:cxn modelId="{E3F00DFB-317F-4939-A16C-CAEC88D80997}" srcId="{7DF5B32A-EA20-43BF-A700-7CE681FB4FBB}" destId="{646797A2-1A0B-4394-9B9C-B7C9060139F1}" srcOrd="0" destOrd="0" parTransId="{E299ADA3-729C-4E9B-B32D-5F73B2A33A30}" sibTransId="{F52B520E-05E1-4E4F-9725-B85C0D628409}"/>
    <dgm:cxn modelId="{8643426C-8EFB-400B-820E-828EB801AC17}" type="presParOf" srcId="{529FCE1F-8F40-4A35-9F3E-420736AA90C8}" destId="{E53C08CF-C502-48D8-93BB-DD2FAC718040}" srcOrd="0" destOrd="0" presId="urn:microsoft.com/office/officeart/2005/8/layout/list1"/>
    <dgm:cxn modelId="{9E38D166-20C1-4DE7-B079-26EB2A06DA29}" type="presParOf" srcId="{E53C08CF-C502-48D8-93BB-DD2FAC718040}" destId="{229DDA40-D1A6-4923-B28B-AFB9298E2FEF}" srcOrd="0" destOrd="0" presId="urn:microsoft.com/office/officeart/2005/8/layout/list1"/>
    <dgm:cxn modelId="{A54114C2-DA95-49D8-8E89-C4D238477EC3}" type="presParOf" srcId="{E53C08CF-C502-48D8-93BB-DD2FAC718040}" destId="{BB367EAD-B300-4E26-A30F-F0223A26F245}" srcOrd="1" destOrd="0" presId="urn:microsoft.com/office/officeart/2005/8/layout/list1"/>
    <dgm:cxn modelId="{FD166949-92ED-4330-A099-E7207181DFBE}" type="presParOf" srcId="{529FCE1F-8F40-4A35-9F3E-420736AA90C8}" destId="{5830B62B-3C3E-41B4-AA29-98A5E2826EEB}" srcOrd="1" destOrd="0" presId="urn:microsoft.com/office/officeart/2005/8/layout/list1"/>
    <dgm:cxn modelId="{F8367FC5-BB2A-4E9D-9DE6-C8DEF27D32DB}" type="presParOf" srcId="{529FCE1F-8F40-4A35-9F3E-420736AA90C8}" destId="{559F86A9-672F-45EF-8E82-FB96815F9CC8}" srcOrd="2" destOrd="0" presId="urn:microsoft.com/office/officeart/2005/8/layout/list1"/>
    <dgm:cxn modelId="{9278143E-493B-48FA-8AAC-95D3B233AD70}" type="presParOf" srcId="{529FCE1F-8F40-4A35-9F3E-420736AA90C8}" destId="{8BE29579-E158-4C02-993F-03209E33BB6A}" srcOrd="3" destOrd="0" presId="urn:microsoft.com/office/officeart/2005/8/layout/list1"/>
    <dgm:cxn modelId="{80968C57-0CBC-42AB-8193-784119AD4203}" type="presParOf" srcId="{529FCE1F-8F40-4A35-9F3E-420736AA90C8}" destId="{625EA584-0C20-43EB-99A7-35E60883BC15}" srcOrd="4" destOrd="0" presId="urn:microsoft.com/office/officeart/2005/8/layout/list1"/>
    <dgm:cxn modelId="{509ACEBA-EA2B-425D-81E3-42E3DC335B98}" type="presParOf" srcId="{625EA584-0C20-43EB-99A7-35E60883BC15}" destId="{628A9D10-6700-40CF-8AB1-EE67187F2E83}" srcOrd="0" destOrd="0" presId="urn:microsoft.com/office/officeart/2005/8/layout/list1"/>
    <dgm:cxn modelId="{1BCFE700-053B-402C-A735-975AA60510E4}" type="presParOf" srcId="{625EA584-0C20-43EB-99A7-35E60883BC15}" destId="{6D55CCCB-A0A1-42F4-AC8E-F6047D022BE0}" srcOrd="1" destOrd="0" presId="urn:microsoft.com/office/officeart/2005/8/layout/list1"/>
    <dgm:cxn modelId="{D26C8CB9-38F3-4CC3-9120-D1EC563CF16D}" type="presParOf" srcId="{529FCE1F-8F40-4A35-9F3E-420736AA90C8}" destId="{FEC4B109-BBBE-44A0-BBF6-3BEF8EA702A3}" srcOrd="5" destOrd="0" presId="urn:microsoft.com/office/officeart/2005/8/layout/list1"/>
    <dgm:cxn modelId="{ACA86434-ACAF-4355-AA7C-36EA8B9D57D6}" type="presParOf" srcId="{529FCE1F-8F40-4A35-9F3E-420736AA90C8}" destId="{AA519DC0-3549-485B-ABE7-D64557211ACB}" srcOrd="6" destOrd="0" presId="urn:microsoft.com/office/officeart/2005/8/layout/list1"/>
    <dgm:cxn modelId="{62882090-3AD6-4588-92E6-6DA3546EC258}" type="presParOf" srcId="{529FCE1F-8F40-4A35-9F3E-420736AA90C8}" destId="{936ECE23-CCBC-4CCC-9605-1198778CD4A2}" srcOrd="7" destOrd="0" presId="urn:microsoft.com/office/officeart/2005/8/layout/list1"/>
    <dgm:cxn modelId="{2B03AB08-ED18-46CF-82AF-D9E8ECE701FF}" type="presParOf" srcId="{529FCE1F-8F40-4A35-9F3E-420736AA90C8}" destId="{B89C9057-AED9-476D-ACEE-B8B6C00A3DA1}" srcOrd="8" destOrd="0" presId="urn:microsoft.com/office/officeart/2005/8/layout/list1"/>
    <dgm:cxn modelId="{784D485A-B8C0-4980-B1E0-995D1002A043}" type="presParOf" srcId="{B89C9057-AED9-476D-ACEE-B8B6C00A3DA1}" destId="{C302B46A-B3C2-47C2-A012-2D298BCE3127}" srcOrd="0" destOrd="0" presId="urn:microsoft.com/office/officeart/2005/8/layout/list1"/>
    <dgm:cxn modelId="{2E7B6052-45B1-406F-8722-C31F2779A946}" type="presParOf" srcId="{B89C9057-AED9-476D-ACEE-B8B6C00A3DA1}" destId="{8F9F965F-4BE0-4F6B-8526-566B8617CA81}" srcOrd="1" destOrd="0" presId="urn:microsoft.com/office/officeart/2005/8/layout/list1"/>
    <dgm:cxn modelId="{D5D384FC-034B-4D5D-9AD0-D7A10AFF9034}" type="presParOf" srcId="{529FCE1F-8F40-4A35-9F3E-420736AA90C8}" destId="{E1EF4CFE-F1E3-42B7-BB58-C67983E2BF7D}" srcOrd="9" destOrd="0" presId="urn:microsoft.com/office/officeart/2005/8/layout/list1"/>
    <dgm:cxn modelId="{D1EF5582-EDD8-474E-870D-B4D63146371A}" type="presParOf" srcId="{529FCE1F-8F40-4A35-9F3E-420736AA90C8}" destId="{35A74382-7A92-4592-B403-463225A55D4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4C3BC-447F-4B6B-8CD4-F8686CCA5EB2}"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US"/>
        </a:p>
      </dgm:t>
    </dgm:pt>
    <dgm:pt modelId="{675628CC-8F31-44C7-B5B2-EB9CC288C273}">
      <dgm:prSet/>
      <dgm:spPr/>
      <dgm:t>
        <a:bodyPr/>
        <a:lstStyle/>
        <a:p>
          <a:pPr rtl="0"/>
          <a:r>
            <a:rPr lang="en-US" b="1" dirty="0"/>
            <a:t>What is an audit? </a:t>
          </a:r>
        </a:p>
      </dgm:t>
    </dgm:pt>
    <dgm:pt modelId="{3D8AEB9B-BE0B-4D7A-88C5-68695C20EABE}" type="parTrans" cxnId="{72A92AE0-2107-4B84-A457-DDA0968A0284}">
      <dgm:prSet/>
      <dgm:spPr/>
      <dgm:t>
        <a:bodyPr/>
        <a:lstStyle/>
        <a:p>
          <a:endParaRPr lang="en-US" b="1"/>
        </a:p>
      </dgm:t>
    </dgm:pt>
    <dgm:pt modelId="{CB8DBC42-5334-49A9-88DF-836D25F3E2D9}" type="sibTrans" cxnId="{72A92AE0-2107-4B84-A457-DDA0968A0284}">
      <dgm:prSet/>
      <dgm:spPr/>
      <dgm:t>
        <a:bodyPr/>
        <a:lstStyle/>
        <a:p>
          <a:endParaRPr lang="en-US" b="1"/>
        </a:p>
      </dgm:t>
    </dgm:pt>
    <dgm:pt modelId="{B32CF583-9F94-4C84-AEED-DB04761E6DCC}">
      <dgm:prSet/>
      <dgm:spPr/>
      <dgm:t>
        <a:bodyPr/>
        <a:lstStyle/>
        <a:p>
          <a:pPr rtl="0"/>
          <a:r>
            <a:rPr lang="en-US" b="1" dirty="0"/>
            <a:t>Important deadlines</a:t>
          </a:r>
        </a:p>
      </dgm:t>
    </dgm:pt>
    <dgm:pt modelId="{D4A80817-6FA9-47C5-A528-62A4E9B6BC5F}" type="parTrans" cxnId="{2FFD6AC7-917C-4D01-BA11-0BF12CF4E913}">
      <dgm:prSet/>
      <dgm:spPr/>
      <dgm:t>
        <a:bodyPr/>
        <a:lstStyle/>
        <a:p>
          <a:endParaRPr lang="en-US" b="1"/>
        </a:p>
      </dgm:t>
    </dgm:pt>
    <dgm:pt modelId="{FB1FAA2C-39A2-424E-9A64-00FD35C815D7}" type="sibTrans" cxnId="{2FFD6AC7-917C-4D01-BA11-0BF12CF4E913}">
      <dgm:prSet/>
      <dgm:spPr/>
      <dgm:t>
        <a:bodyPr/>
        <a:lstStyle/>
        <a:p>
          <a:endParaRPr lang="en-US" b="1"/>
        </a:p>
      </dgm:t>
    </dgm:pt>
    <dgm:pt modelId="{CA5FD76A-C9FE-48A4-A212-FC7D135A2023}">
      <dgm:prSet/>
      <dgm:spPr/>
      <dgm:t>
        <a:bodyPr/>
        <a:lstStyle/>
        <a:p>
          <a:r>
            <a:rPr lang="en-US" b="1" dirty="0"/>
            <a:t>Resources available on AOS webpage</a:t>
          </a:r>
        </a:p>
      </dgm:t>
    </dgm:pt>
    <dgm:pt modelId="{CE636EFF-5A99-469A-972E-7894B292D30B}" type="parTrans" cxnId="{3A3A6626-3173-44FF-9394-DDEAD6BFBC11}">
      <dgm:prSet/>
      <dgm:spPr/>
      <dgm:t>
        <a:bodyPr/>
        <a:lstStyle/>
        <a:p>
          <a:endParaRPr lang="en-US"/>
        </a:p>
      </dgm:t>
    </dgm:pt>
    <dgm:pt modelId="{A11931F4-1AC5-4543-AAB8-CCEEE929D129}" type="sibTrans" cxnId="{3A3A6626-3173-44FF-9394-DDEAD6BFBC11}">
      <dgm:prSet/>
      <dgm:spPr/>
      <dgm:t>
        <a:bodyPr/>
        <a:lstStyle/>
        <a:p>
          <a:endParaRPr lang="en-US"/>
        </a:p>
      </dgm:t>
    </dgm:pt>
    <dgm:pt modelId="{6E1A2E28-6C85-422D-9B28-136D9DD3CF0D}">
      <dgm:prSet/>
      <dgm:spPr/>
      <dgm:t>
        <a:bodyPr/>
        <a:lstStyle/>
        <a:p>
          <a:pPr rtl="0"/>
          <a:r>
            <a:rPr lang="en-US" b="1" dirty="0"/>
            <a:t>Tips for an efficient audit</a:t>
          </a:r>
        </a:p>
      </dgm:t>
    </dgm:pt>
    <dgm:pt modelId="{A9781F31-7AA6-4B6E-BA4F-334ACF6F0655}" type="parTrans" cxnId="{3D00D8CB-B275-413A-905A-D1DAA939EAF9}">
      <dgm:prSet/>
      <dgm:spPr/>
      <dgm:t>
        <a:bodyPr/>
        <a:lstStyle/>
        <a:p>
          <a:endParaRPr lang="en-US"/>
        </a:p>
      </dgm:t>
    </dgm:pt>
    <dgm:pt modelId="{105E868D-206C-4169-824D-6C64B41FF92A}" type="sibTrans" cxnId="{3D00D8CB-B275-413A-905A-D1DAA939EAF9}">
      <dgm:prSet/>
      <dgm:spPr/>
      <dgm:t>
        <a:bodyPr/>
        <a:lstStyle/>
        <a:p>
          <a:endParaRPr lang="en-US"/>
        </a:p>
      </dgm:t>
    </dgm:pt>
    <dgm:pt modelId="{D1180B70-D312-4307-A563-D1150485DB1D}" type="pres">
      <dgm:prSet presAssocID="{DB54C3BC-447F-4B6B-8CD4-F8686CCA5EB2}" presName="Name0" presStyleCnt="0">
        <dgm:presLayoutVars>
          <dgm:chMax val="7"/>
          <dgm:chPref val="7"/>
          <dgm:dir/>
        </dgm:presLayoutVars>
      </dgm:prSet>
      <dgm:spPr/>
    </dgm:pt>
    <dgm:pt modelId="{33711E17-681B-46AB-987C-6CCA852CE5DA}" type="pres">
      <dgm:prSet presAssocID="{DB54C3BC-447F-4B6B-8CD4-F8686CCA5EB2}" presName="Name1" presStyleCnt="0"/>
      <dgm:spPr/>
    </dgm:pt>
    <dgm:pt modelId="{B2DCB388-0CE4-4B80-A9EA-1C6920B77C75}" type="pres">
      <dgm:prSet presAssocID="{DB54C3BC-447F-4B6B-8CD4-F8686CCA5EB2}" presName="cycle" presStyleCnt="0"/>
      <dgm:spPr/>
    </dgm:pt>
    <dgm:pt modelId="{1A29C157-3997-4E36-88A9-49EC91A65BF1}" type="pres">
      <dgm:prSet presAssocID="{DB54C3BC-447F-4B6B-8CD4-F8686CCA5EB2}" presName="srcNode" presStyleLbl="node1" presStyleIdx="0" presStyleCnt="4"/>
      <dgm:spPr/>
    </dgm:pt>
    <dgm:pt modelId="{AC8C1473-401C-4ED9-9882-FAA0EFE2729C}" type="pres">
      <dgm:prSet presAssocID="{DB54C3BC-447F-4B6B-8CD4-F8686CCA5EB2}" presName="conn" presStyleLbl="parChTrans1D2" presStyleIdx="0" presStyleCnt="1"/>
      <dgm:spPr/>
    </dgm:pt>
    <dgm:pt modelId="{B6AD92CE-1EBB-4177-A563-AB84FCB99AFD}" type="pres">
      <dgm:prSet presAssocID="{DB54C3BC-447F-4B6B-8CD4-F8686CCA5EB2}" presName="extraNode" presStyleLbl="node1" presStyleIdx="0" presStyleCnt="4"/>
      <dgm:spPr/>
    </dgm:pt>
    <dgm:pt modelId="{A8EDA387-E290-48FC-A9EC-8FC9E5C4603F}" type="pres">
      <dgm:prSet presAssocID="{DB54C3BC-447F-4B6B-8CD4-F8686CCA5EB2}" presName="dstNode" presStyleLbl="node1" presStyleIdx="0" presStyleCnt="4"/>
      <dgm:spPr/>
    </dgm:pt>
    <dgm:pt modelId="{A0508309-8CAF-433D-A904-AB8A8805A01E}" type="pres">
      <dgm:prSet presAssocID="{675628CC-8F31-44C7-B5B2-EB9CC288C273}" presName="text_1" presStyleLbl="node1" presStyleIdx="0" presStyleCnt="4">
        <dgm:presLayoutVars>
          <dgm:bulletEnabled val="1"/>
        </dgm:presLayoutVars>
      </dgm:prSet>
      <dgm:spPr/>
    </dgm:pt>
    <dgm:pt modelId="{E75F98E8-3006-4EC6-B8CD-60320A3B4F31}" type="pres">
      <dgm:prSet presAssocID="{675628CC-8F31-44C7-B5B2-EB9CC288C273}" presName="accent_1" presStyleCnt="0"/>
      <dgm:spPr/>
    </dgm:pt>
    <dgm:pt modelId="{F36AFACD-47D6-439B-B41E-5AE918BCE7D3}" type="pres">
      <dgm:prSet presAssocID="{675628CC-8F31-44C7-B5B2-EB9CC288C273}" presName="accentRepeatNode" presStyleLbl="solidFgAcc1" presStyleIdx="0" presStyleCnt="4"/>
      <dgm:spPr/>
    </dgm:pt>
    <dgm:pt modelId="{6BDA16A7-8BFB-4A5D-882E-B45AC173FB1C}" type="pres">
      <dgm:prSet presAssocID="{6E1A2E28-6C85-422D-9B28-136D9DD3CF0D}" presName="text_2" presStyleLbl="node1" presStyleIdx="1" presStyleCnt="4">
        <dgm:presLayoutVars>
          <dgm:bulletEnabled val="1"/>
        </dgm:presLayoutVars>
      </dgm:prSet>
      <dgm:spPr/>
    </dgm:pt>
    <dgm:pt modelId="{6E853606-BFB8-43EB-9416-33CA7CA9B660}" type="pres">
      <dgm:prSet presAssocID="{6E1A2E28-6C85-422D-9B28-136D9DD3CF0D}" presName="accent_2" presStyleCnt="0"/>
      <dgm:spPr/>
    </dgm:pt>
    <dgm:pt modelId="{167254DC-A619-43DA-B473-0959ED314DA2}" type="pres">
      <dgm:prSet presAssocID="{6E1A2E28-6C85-422D-9B28-136D9DD3CF0D}" presName="accentRepeatNode" presStyleLbl="solidFgAcc1" presStyleIdx="1" presStyleCnt="4"/>
      <dgm:spPr/>
    </dgm:pt>
    <dgm:pt modelId="{5BBF9F58-C875-48BB-B687-0923ACDC8410}" type="pres">
      <dgm:prSet presAssocID="{B32CF583-9F94-4C84-AEED-DB04761E6DCC}" presName="text_3" presStyleLbl="node1" presStyleIdx="2" presStyleCnt="4">
        <dgm:presLayoutVars>
          <dgm:bulletEnabled val="1"/>
        </dgm:presLayoutVars>
      </dgm:prSet>
      <dgm:spPr/>
    </dgm:pt>
    <dgm:pt modelId="{23466E44-1E9D-4978-A1F4-52291E0FD641}" type="pres">
      <dgm:prSet presAssocID="{B32CF583-9F94-4C84-AEED-DB04761E6DCC}" presName="accent_3" presStyleCnt="0"/>
      <dgm:spPr/>
    </dgm:pt>
    <dgm:pt modelId="{74AB3963-F27D-4D29-A511-1714DBFD1132}" type="pres">
      <dgm:prSet presAssocID="{B32CF583-9F94-4C84-AEED-DB04761E6DCC}" presName="accentRepeatNode" presStyleLbl="solidFgAcc1" presStyleIdx="2" presStyleCnt="4"/>
      <dgm:spPr/>
    </dgm:pt>
    <dgm:pt modelId="{43D95DF4-03DD-4DE2-85AD-51D1F41A9697}" type="pres">
      <dgm:prSet presAssocID="{CA5FD76A-C9FE-48A4-A212-FC7D135A2023}" presName="text_4" presStyleLbl="node1" presStyleIdx="3" presStyleCnt="4">
        <dgm:presLayoutVars>
          <dgm:bulletEnabled val="1"/>
        </dgm:presLayoutVars>
      </dgm:prSet>
      <dgm:spPr/>
    </dgm:pt>
    <dgm:pt modelId="{34B09B9E-8977-49BF-B708-4688E603F7FA}" type="pres">
      <dgm:prSet presAssocID="{CA5FD76A-C9FE-48A4-A212-FC7D135A2023}" presName="accent_4" presStyleCnt="0"/>
      <dgm:spPr/>
    </dgm:pt>
    <dgm:pt modelId="{D06418E7-AF26-4672-87FA-C088744A1D7C}" type="pres">
      <dgm:prSet presAssocID="{CA5FD76A-C9FE-48A4-A212-FC7D135A2023}" presName="accentRepeatNode" presStyleLbl="solidFgAcc1" presStyleIdx="3" presStyleCnt="4"/>
      <dgm:spPr/>
    </dgm:pt>
  </dgm:ptLst>
  <dgm:cxnLst>
    <dgm:cxn modelId="{3A3A6626-3173-44FF-9394-DDEAD6BFBC11}" srcId="{DB54C3BC-447F-4B6B-8CD4-F8686CCA5EB2}" destId="{CA5FD76A-C9FE-48A4-A212-FC7D135A2023}" srcOrd="3" destOrd="0" parTransId="{CE636EFF-5A99-469A-972E-7894B292D30B}" sibTransId="{A11931F4-1AC5-4543-AAB8-CCEEE929D129}"/>
    <dgm:cxn modelId="{F98CA448-03A3-4266-AA21-5DD7D5E2526D}" type="presOf" srcId="{B32CF583-9F94-4C84-AEED-DB04761E6DCC}" destId="{5BBF9F58-C875-48BB-B687-0923ACDC8410}" srcOrd="0" destOrd="0" presId="urn:microsoft.com/office/officeart/2008/layout/VerticalCurvedList"/>
    <dgm:cxn modelId="{BB267077-3B91-49A3-B88A-16B8708AE24C}" type="presOf" srcId="{CA5FD76A-C9FE-48A4-A212-FC7D135A2023}" destId="{43D95DF4-03DD-4DE2-85AD-51D1F41A9697}" srcOrd="0" destOrd="0" presId="urn:microsoft.com/office/officeart/2008/layout/VerticalCurvedList"/>
    <dgm:cxn modelId="{FC146F8E-A15D-4F83-9AA2-6F8072015A9E}" type="presOf" srcId="{DB54C3BC-447F-4B6B-8CD4-F8686CCA5EB2}" destId="{D1180B70-D312-4307-A563-D1150485DB1D}" srcOrd="0" destOrd="0" presId="urn:microsoft.com/office/officeart/2008/layout/VerticalCurvedList"/>
    <dgm:cxn modelId="{86913DB4-F1C6-48FA-BCF4-5DA6B7395AC8}" type="presOf" srcId="{CB8DBC42-5334-49A9-88DF-836D25F3E2D9}" destId="{AC8C1473-401C-4ED9-9882-FAA0EFE2729C}" srcOrd="0" destOrd="0" presId="urn:microsoft.com/office/officeart/2008/layout/VerticalCurvedList"/>
    <dgm:cxn modelId="{2FFD6AC7-917C-4D01-BA11-0BF12CF4E913}" srcId="{DB54C3BC-447F-4B6B-8CD4-F8686CCA5EB2}" destId="{B32CF583-9F94-4C84-AEED-DB04761E6DCC}" srcOrd="2" destOrd="0" parTransId="{D4A80817-6FA9-47C5-A528-62A4E9B6BC5F}" sibTransId="{FB1FAA2C-39A2-424E-9A64-00FD35C815D7}"/>
    <dgm:cxn modelId="{3D00D8CB-B275-413A-905A-D1DAA939EAF9}" srcId="{DB54C3BC-447F-4B6B-8CD4-F8686CCA5EB2}" destId="{6E1A2E28-6C85-422D-9B28-136D9DD3CF0D}" srcOrd="1" destOrd="0" parTransId="{A9781F31-7AA6-4B6E-BA4F-334ACF6F0655}" sibTransId="{105E868D-206C-4169-824D-6C64B41FF92A}"/>
    <dgm:cxn modelId="{908501DF-0128-44AF-9270-FC425D6207FC}" type="presOf" srcId="{6E1A2E28-6C85-422D-9B28-136D9DD3CF0D}" destId="{6BDA16A7-8BFB-4A5D-882E-B45AC173FB1C}" srcOrd="0" destOrd="0" presId="urn:microsoft.com/office/officeart/2008/layout/VerticalCurvedList"/>
    <dgm:cxn modelId="{72A92AE0-2107-4B84-A457-DDA0968A0284}" srcId="{DB54C3BC-447F-4B6B-8CD4-F8686CCA5EB2}" destId="{675628CC-8F31-44C7-B5B2-EB9CC288C273}" srcOrd="0" destOrd="0" parTransId="{3D8AEB9B-BE0B-4D7A-88C5-68695C20EABE}" sibTransId="{CB8DBC42-5334-49A9-88DF-836D25F3E2D9}"/>
    <dgm:cxn modelId="{6ECE83F4-3E11-4BEB-8273-FBBAF84581D7}" type="presOf" srcId="{675628CC-8F31-44C7-B5B2-EB9CC288C273}" destId="{A0508309-8CAF-433D-A904-AB8A8805A01E}" srcOrd="0" destOrd="0" presId="urn:microsoft.com/office/officeart/2008/layout/VerticalCurvedList"/>
    <dgm:cxn modelId="{1C2E1DC2-E397-4D82-BF95-0EB65B705E17}" type="presParOf" srcId="{D1180B70-D312-4307-A563-D1150485DB1D}" destId="{33711E17-681B-46AB-987C-6CCA852CE5DA}" srcOrd="0" destOrd="0" presId="urn:microsoft.com/office/officeart/2008/layout/VerticalCurvedList"/>
    <dgm:cxn modelId="{A60BB474-DFCE-4C33-A731-96E6545B4963}" type="presParOf" srcId="{33711E17-681B-46AB-987C-6CCA852CE5DA}" destId="{B2DCB388-0CE4-4B80-A9EA-1C6920B77C75}" srcOrd="0" destOrd="0" presId="urn:microsoft.com/office/officeart/2008/layout/VerticalCurvedList"/>
    <dgm:cxn modelId="{F376F0ED-AE33-48C8-BBBE-CB31D3D47FF1}" type="presParOf" srcId="{B2DCB388-0CE4-4B80-A9EA-1C6920B77C75}" destId="{1A29C157-3997-4E36-88A9-49EC91A65BF1}" srcOrd="0" destOrd="0" presId="urn:microsoft.com/office/officeart/2008/layout/VerticalCurvedList"/>
    <dgm:cxn modelId="{C5B087A5-D655-471F-B16A-3A7339C5BE4E}" type="presParOf" srcId="{B2DCB388-0CE4-4B80-A9EA-1C6920B77C75}" destId="{AC8C1473-401C-4ED9-9882-FAA0EFE2729C}" srcOrd="1" destOrd="0" presId="urn:microsoft.com/office/officeart/2008/layout/VerticalCurvedList"/>
    <dgm:cxn modelId="{CC632F25-FD3E-4375-95EF-1ADB397E03EC}" type="presParOf" srcId="{B2DCB388-0CE4-4B80-A9EA-1C6920B77C75}" destId="{B6AD92CE-1EBB-4177-A563-AB84FCB99AFD}" srcOrd="2" destOrd="0" presId="urn:microsoft.com/office/officeart/2008/layout/VerticalCurvedList"/>
    <dgm:cxn modelId="{6572DB79-9BD3-481E-BEF5-7654A9CA3F06}" type="presParOf" srcId="{B2DCB388-0CE4-4B80-A9EA-1C6920B77C75}" destId="{A8EDA387-E290-48FC-A9EC-8FC9E5C4603F}" srcOrd="3" destOrd="0" presId="urn:microsoft.com/office/officeart/2008/layout/VerticalCurvedList"/>
    <dgm:cxn modelId="{A53056B7-47ED-428D-89A0-E22BF705E586}" type="presParOf" srcId="{33711E17-681B-46AB-987C-6CCA852CE5DA}" destId="{A0508309-8CAF-433D-A904-AB8A8805A01E}" srcOrd="1" destOrd="0" presId="urn:microsoft.com/office/officeart/2008/layout/VerticalCurvedList"/>
    <dgm:cxn modelId="{4AFB8F97-C234-4FDE-85E8-03A881223656}" type="presParOf" srcId="{33711E17-681B-46AB-987C-6CCA852CE5DA}" destId="{E75F98E8-3006-4EC6-B8CD-60320A3B4F31}" srcOrd="2" destOrd="0" presId="urn:microsoft.com/office/officeart/2008/layout/VerticalCurvedList"/>
    <dgm:cxn modelId="{8ACF6CD3-CEEE-4227-9DA0-9C093A7CC074}" type="presParOf" srcId="{E75F98E8-3006-4EC6-B8CD-60320A3B4F31}" destId="{F36AFACD-47D6-439B-B41E-5AE918BCE7D3}" srcOrd="0" destOrd="0" presId="urn:microsoft.com/office/officeart/2008/layout/VerticalCurvedList"/>
    <dgm:cxn modelId="{7B4CDA45-AD2D-4809-B02C-AC4596515231}" type="presParOf" srcId="{33711E17-681B-46AB-987C-6CCA852CE5DA}" destId="{6BDA16A7-8BFB-4A5D-882E-B45AC173FB1C}" srcOrd="3" destOrd="0" presId="urn:microsoft.com/office/officeart/2008/layout/VerticalCurvedList"/>
    <dgm:cxn modelId="{37E7F6A1-7C54-4B5B-88E2-ECDF0016A294}" type="presParOf" srcId="{33711E17-681B-46AB-987C-6CCA852CE5DA}" destId="{6E853606-BFB8-43EB-9416-33CA7CA9B660}" srcOrd="4" destOrd="0" presId="urn:microsoft.com/office/officeart/2008/layout/VerticalCurvedList"/>
    <dgm:cxn modelId="{5B1EE208-51A2-4D59-A4F2-F4122298DE0F}" type="presParOf" srcId="{6E853606-BFB8-43EB-9416-33CA7CA9B660}" destId="{167254DC-A619-43DA-B473-0959ED314DA2}" srcOrd="0" destOrd="0" presId="urn:microsoft.com/office/officeart/2008/layout/VerticalCurvedList"/>
    <dgm:cxn modelId="{A4BCCDEC-5170-4F1C-9447-E4DBB2E4912E}" type="presParOf" srcId="{33711E17-681B-46AB-987C-6CCA852CE5DA}" destId="{5BBF9F58-C875-48BB-B687-0923ACDC8410}" srcOrd="5" destOrd="0" presId="urn:microsoft.com/office/officeart/2008/layout/VerticalCurvedList"/>
    <dgm:cxn modelId="{6E980F94-5416-4DA0-819A-73885F33F1E2}" type="presParOf" srcId="{33711E17-681B-46AB-987C-6CCA852CE5DA}" destId="{23466E44-1E9D-4978-A1F4-52291E0FD641}" srcOrd="6" destOrd="0" presId="urn:microsoft.com/office/officeart/2008/layout/VerticalCurvedList"/>
    <dgm:cxn modelId="{46392E5B-B6F0-4722-A2A0-ED05A19AB4E1}" type="presParOf" srcId="{23466E44-1E9D-4978-A1F4-52291E0FD641}" destId="{74AB3963-F27D-4D29-A511-1714DBFD1132}" srcOrd="0" destOrd="0" presId="urn:microsoft.com/office/officeart/2008/layout/VerticalCurvedList"/>
    <dgm:cxn modelId="{5D5AF756-A2B9-422A-BE9E-74DF06A2257C}" type="presParOf" srcId="{33711E17-681B-46AB-987C-6CCA852CE5DA}" destId="{43D95DF4-03DD-4DE2-85AD-51D1F41A9697}" srcOrd="7" destOrd="0" presId="urn:microsoft.com/office/officeart/2008/layout/VerticalCurvedList"/>
    <dgm:cxn modelId="{130AC3D3-576C-40A3-986C-FE85F5372485}" type="presParOf" srcId="{33711E17-681B-46AB-987C-6CCA852CE5DA}" destId="{34B09B9E-8977-49BF-B708-4688E603F7FA}" srcOrd="8" destOrd="0" presId="urn:microsoft.com/office/officeart/2008/layout/VerticalCurvedList"/>
    <dgm:cxn modelId="{A038CD5C-5C9B-403C-B1C8-84BD51F633B2}" type="presParOf" srcId="{34B09B9E-8977-49BF-B708-4688E603F7FA}" destId="{D06418E7-AF26-4672-87FA-C088744A1D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8102649-ADE9-437C-B4A2-EE0BC1F3282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37CBD901-F348-4F4C-B240-C3629B184204}">
      <dgm:prSet custT="1"/>
      <dgm:spPr/>
      <dgm:t>
        <a:bodyPr/>
        <a:lstStyle/>
        <a:p>
          <a:pPr rtl="0"/>
          <a:r>
            <a:rPr lang="en-US" sz="2400" b="1" dirty="0"/>
            <a:t>Audit Sampling is an audit testing method where less than 100% of the total items within the population or account balance are selected to be reviewed </a:t>
          </a:r>
          <a:endParaRPr lang="en-US" sz="2400" dirty="0"/>
        </a:p>
      </dgm:t>
    </dgm:pt>
    <dgm:pt modelId="{846C6F2D-E10C-4FE4-A4ED-7A5C6A2D5C60}" type="parTrans" cxnId="{B9FE9C4D-2B5F-4935-AAB0-6DD8F3D07753}">
      <dgm:prSet/>
      <dgm:spPr/>
      <dgm:t>
        <a:bodyPr/>
        <a:lstStyle/>
        <a:p>
          <a:endParaRPr lang="en-US"/>
        </a:p>
      </dgm:t>
    </dgm:pt>
    <dgm:pt modelId="{2FEE60EB-BE6D-4621-8D22-A894048BD36F}" type="sibTrans" cxnId="{B9FE9C4D-2B5F-4935-AAB0-6DD8F3D07753}">
      <dgm:prSet/>
      <dgm:spPr/>
      <dgm:t>
        <a:bodyPr/>
        <a:lstStyle/>
        <a:p>
          <a:endParaRPr lang="en-US"/>
        </a:p>
      </dgm:t>
    </dgm:pt>
    <dgm:pt modelId="{3D46294B-9E31-48A2-8352-0671C0D267A6}">
      <dgm:prSet custT="1"/>
      <dgm:spPr/>
      <dgm:t>
        <a:bodyPr/>
        <a:lstStyle/>
        <a:p>
          <a:pPr rtl="0"/>
          <a:r>
            <a:rPr lang="en-US" sz="2000" b="1" dirty="0"/>
            <a:t>Non-payroll for selected expenditures</a:t>
          </a:r>
        </a:p>
      </dgm:t>
    </dgm:pt>
    <dgm:pt modelId="{662EF928-35B2-488C-BDB9-3E969016F126}" type="parTrans" cxnId="{5653238A-A777-4D9C-9EE8-8843ADF133BF}">
      <dgm:prSet/>
      <dgm:spPr/>
      <dgm:t>
        <a:bodyPr/>
        <a:lstStyle/>
        <a:p>
          <a:endParaRPr lang="en-US"/>
        </a:p>
      </dgm:t>
    </dgm:pt>
    <dgm:pt modelId="{70E57FE7-B759-46A9-84DE-FF90E98782F8}" type="sibTrans" cxnId="{5653238A-A777-4D9C-9EE8-8843ADF133BF}">
      <dgm:prSet/>
      <dgm:spPr/>
      <dgm:t>
        <a:bodyPr/>
        <a:lstStyle/>
        <a:p>
          <a:endParaRPr lang="en-US"/>
        </a:p>
      </dgm:t>
    </dgm:pt>
    <dgm:pt modelId="{210136BC-E1A8-486B-90BE-3286ED8068DD}">
      <dgm:prSet custT="1"/>
      <dgm:spPr/>
      <dgm:t>
        <a:bodyPr/>
        <a:lstStyle/>
        <a:p>
          <a:pPr rtl="0"/>
          <a:r>
            <a:rPr lang="en-US" sz="2000" b="1" dirty="0"/>
            <a:t>Invoices</a:t>
          </a:r>
        </a:p>
      </dgm:t>
    </dgm:pt>
    <dgm:pt modelId="{C67423E4-B177-456E-9C55-AF8F88D70AC9}" type="parTrans" cxnId="{FFC057F7-45B5-4940-B9D1-B762673CB5FF}">
      <dgm:prSet/>
      <dgm:spPr/>
      <dgm:t>
        <a:bodyPr/>
        <a:lstStyle/>
        <a:p>
          <a:endParaRPr lang="en-US"/>
        </a:p>
      </dgm:t>
    </dgm:pt>
    <dgm:pt modelId="{22AD3FAF-5235-4DAB-95D9-5F7E303673E0}" type="sibTrans" cxnId="{FFC057F7-45B5-4940-B9D1-B762673CB5FF}">
      <dgm:prSet/>
      <dgm:spPr/>
      <dgm:t>
        <a:bodyPr/>
        <a:lstStyle/>
        <a:p>
          <a:endParaRPr lang="en-US"/>
        </a:p>
      </dgm:t>
    </dgm:pt>
    <dgm:pt modelId="{B4F90E65-56F0-4508-A78E-10E701D3B635}">
      <dgm:prSet custT="1"/>
      <dgm:spPr/>
      <dgm:t>
        <a:bodyPr/>
        <a:lstStyle/>
        <a:p>
          <a:pPr rtl="0"/>
          <a:r>
            <a:rPr lang="en-US" sz="2000" b="1" dirty="0"/>
            <a:t>Purchase Orders </a:t>
          </a:r>
        </a:p>
      </dgm:t>
    </dgm:pt>
    <dgm:pt modelId="{09789CD7-34F1-4FEE-BD75-7CD1CF7F66FE}" type="parTrans" cxnId="{A6CD3CE6-E915-4586-AA12-B59D5C1D964F}">
      <dgm:prSet/>
      <dgm:spPr/>
      <dgm:t>
        <a:bodyPr/>
        <a:lstStyle/>
        <a:p>
          <a:endParaRPr lang="en-US"/>
        </a:p>
      </dgm:t>
    </dgm:pt>
    <dgm:pt modelId="{F7636FF5-C443-4788-BF6A-5AC644F1E20C}" type="sibTrans" cxnId="{A6CD3CE6-E915-4586-AA12-B59D5C1D964F}">
      <dgm:prSet/>
      <dgm:spPr/>
      <dgm:t>
        <a:bodyPr/>
        <a:lstStyle/>
        <a:p>
          <a:endParaRPr lang="en-US"/>
        </a:p>
      </dgm:t>
    </dgm:pt>
    <dgm:pt modelId="{78C4E0E5-9944-4DBD-A55A-F6A125C5058C}">
      <dgm:prSet custT="1"/>
      <dgm:spPr/>
      <dgm:t>
        <a:bodyPr/>
        <a:lstStyle/>
        <a:p>
          <a:pPr rtl="0"/>
          <a:r>
            <a:rPr lang="en-US" sz="2000" b="1" dirty="0"/>
            <a:t>Payroll Items for selected employees </a:t>
          </a:r>
        </a:p>
      </dgm:t>
    </dgm:pt>
    <dgm:pt modelId="{73FBDBAB-036D-4AD4-8883-4F869E059E26}" type="parTrans" cxnId="{CF845BA6-78F7-4DFE-8933-5A7F3DC04189}">
      <dgm:prSet/>
      <dgm:spPr/>
      <dgm:t>
        <a:bodyPr/>
        <a:lstStyle/>
        <a:p>
          <a:endParaRPr lang="en-US"/>
        </a:p>
      </dgm:t>
    </dgm:pt>
    <dgm:pt modelId="{04153BAE-01D6-4E66-B44A-6B2D60A29542}" type="sibTrans" cxnId="{CF845BA6-78F7-4DFE-8933-5A7F3DC04189}">
      <dgm:prSet/>
      <dgm:spPr/>
      <dgm:t>
        <a:bodyPr/>
        <a:lstStyle/>
        <a:p>
          <a:endParaRPr lang="en-US"/>
        </a:p>
      </dgm:t>
    </dgm:pt>
    <dgm:pt modelId="{5980B775-FFE3-4FBA-89F3-C96CC4EA3895}">
      <dgm:prSet custT="1"/>
      <dgm:spPr/>
      <dgm:t>
        <a:bodyPr/>
        <a:lstStyle/>
        <a:p>
          <a:pPr rtl="0"/>
          <a:r>
            <a:rPr lang="en-US" sz="2000" b="1" dirty="0"/>
            <a:t>Time Sheets</a:t>
          </a:r>
        </a:p>
      </dgm:t>
    </dgm:pt>
    <dgm:pt modelId="{45A4AFC9-A4B9-40F5-9C63-789C0531F9B4}" type="parTrans" cxnId="{F7A68DFD-034D-419D-AC0C-82F3DE14DA0A}">
      <dgm:prSet/>
      <dgm:spPr/>
      <dgm:t>
        <a:bodyPr/>
        <a:lstStyle/>
        <a:p>
          <a:endParaRPr lang="en-US"/>
        </a:p>
      </dgm:t>
    </dgm:pt>
    <dgm:pt modelId="{5A18E870-EC00-46E5-8BA1-DDE217BD0BF3}" type="sibTrans" cxnId="{F7A68DFD-034D-419D-AC0C-82F3DE14DA0A}">
      <dgm:prSet/>
      <dgm:spPr/>
      <dgm:t>
        <a:bodyPr/>
        <a:lstStyle/>
        <a:p>
          <a:endParaRPr lang="en-US"/>
        </a:p>
      </dgm:t>
    </dgm:pt>
    <dgm:pt modelId="{D072EFB8-1F19-4947-920A-0DDC8701381F}">
      <dgm:prSet custT="1"/>
      <dgm:spPr/>
      <dgm:t>
        <a:bodyPr/>
        <a:lstStyle/>
        <a:p>
          <a:pPr rtl="0"/>
          <a:r>
            <a:rPr lang="en-US" sz="2000" b="1" dirty="0"/>
            <a:t>Employment Contracts</a:t>
          </a:r>
        </a:p>
      </dgm:t>
    </dgm:pt>
    <dgm:pt modelId="{738EB97F-BE3B-4589-9388-254F2C1E9208}" type="parTrans" cxnId="{0A02DDAC-32B7-411B-985B-A22410EC4CF9}">
      <dgm:prSet/>
      <dgm:spPr/>
      <dgm:t>
        <a:bodyPr/>
        <a:lstStyle/>
        <a:p>
          <a:endParaRPr lang="en-US"/>
        </a:p>
      </dgm:t>
    </dgm:pt>
    <dgm:pt modelId="{C537928A-01BA-4D65-B230-8472EA0ADBD0}" type="sibTrans" cxnId="{0A02DDAC-32B7-411B-985B-A22410EC4CF9}">
      <dgm:prSet/>
      <dgm:spPr/>
      <dgm:t>
        <a:bodyPr/>
        <a:lstStyle/>
        <a:p>
          <a:endParaRPr lang="en-US"/>
        </a:p>
      </dgm:t>
    </dgm:pt>
    <dgm:pt modelId="{57574505-6289-47DD-9058-0A8560DA07F7}">
      <dgm:prSet custT="1"/>
      <dgm:spPr/>
      <dgm:t>
        <a:bodyPr/>
        <a:lstStyle/>
        <a:p>
          <a:pPr rtl="0"/>
          <a:r>
            <a:rPr lang="en-US" sz="2000" b="1" dirty="0"/>
            <a:t>Leave Records</a:t>
          </a:r>
        </a:p>
      </dgm:t>
    </dgm:pt>
    <dgm:pt modelId="{E4992042-93C5-41DE-B07F-9C0AB2105DB3}" type="parTrans" cxnId="{959F0485-7CE0-49A1-81A4-57BCFE96B399}">
      <dgm:prSet/>
      <dgm:spPr/>
      <dgm:t>
        <a:bodyPr/>
        <a:lstStyle/>
        <a:p>
          <a:endParaRPr lang="en-US"/>
        </a:p>
      </dgm:t>
    </dgm:pt>
    <dgm:pt modelId="{5D982C2F-0E19-4756-8570-C7A0B4BB3B6C}" type="sibTrans" cxnId="{959F0485-7CE0-49A1-81A4-57BCFE96B399}">
      <dgm:prSet/>
      <dgm:spPr/>
      <dgm:t>
        <a:bodyPr/>
        <a:lstStyle/>
        <a:p>
          <a:endParaRPr lang="en-US"/>
        </a:p>
      </dgm:t>
    </dgm:pt>
    <dgm:pt modelId="{3097EFFC-5157-4508-A604-17C41EAA229D}">
      <dgm:prSet custT="1"/>
      <dgm:spPr/>
      <dgm:t>
        <a:bodyPr/>
        <a:lstStyle/>
        <a:p>
          <a:pPr rtl="0"/>
          <a:r>
            <a:rPr lang="en-US" sz="2400" b="1" dirty="0"/>
            <a:t>Auditors will provide you with a list of items selected for review in the Audit Sample. </a:t>
          </a:r>
        </a:p>
      </dgm:t>
    </dgm:pt>
    <dgm:pt modelId="{5A08731F-A918-4E29-8AE0-2A499707A70A}" type="parTrans" cxnId="{04CEFC06-313E-4F93-AC42-0299A36FE139}">
      <dgm:prSet/>
      <dgm:spPr/>
      <dgm:t>
        <a:bodyPr/>
        <a:lstStyle/>
        <a:p>
          <a:endParaRPr lang="en-US"/>
        </a:p>
      </dgm:t>
    </dgm:pt>
    <dgm:pt modelId="{F83B61B6-F771-4462-A465-26A4962305B9}" type="sibTrans" cxnId="{04CEFC06-313E-4F93-AC42-0299A36FE139}">
      <dgm:prSet/>
      <dgm:spPr/>
      <dgm:t>
        <a:bodyPr/>
        <a:lstStyle/>
        <a:p>
          <a:endParaRPr lang="en-US"/>
        </a:p>
      </dgm:t>
    </dgm:pt>
    <dgm:pt modelId="{B232CE81-382C-4A3E-9DC4-9D262D91AA1C}">
      <dgm:prSet custT="1"/>
      <dgm:spPr/>
      <dgm:t>
        <a:bodyPr/>
        <a:lstStyle/>
        <a:p>
          <a:pPr rtl="0"/>
          <a:r>
            <a:rPr lang="en-US" sz="2400" b="1" dirty="0"/>
            <a:t>Examples of an audit sample request:</a:t>
          </a:r>
        </a:p>
      </dgm:t>
    </dgm:pt>
    <dgm:pt modelId="{F1B6D66F-C360-40EC-A336-1F5E5D0B92F0}" type="parTrans" cxnId="{9423DCB3-1CEC-481D-B1FD-2EACC198CA44}">
      <dgm:prSet/>
      <dgm:spPr/>
      <dgm:t>
        <a:bodyPr/>
        <a:lstStyle/>
        <a:p>
          <a:endParaRPr lang="en-US"/>
        </a:p>
      </dgm:t>
    </dgm:pt>
    <dgm:pt modelId="{37C2D87B-E352-4AFB-86F2-DE5A895147A2}" type="sibTrans" cxnId="{9423DCB3-1CEC-481D-B1FD-2EACC198CA44}">
      <dgm:prSet/>
      <dgm:spPr/>
      <dgm:t>
        <a:bodyPr/>
        <a:lstStyle/>
        <a:p>
          <a:endParaRPr lang="en-US"/>
        </a:p>
      </dgm:t>
    </dgm:pt>
    <dgm:pt modelId="{16FDEAB8-DC3A-4050-92A8-8F0CAED13377}">
      <dgm:prSet custT="1"/>
      <dgm:spPr/>
      <dgm:t>
        <a:bodyPr/>
        <a:lstStyle/>
        <a:p>
          <a:pPr rtl="0"/>
          <a:r>
            <a:rPr lang="en-US" sz="2000" b="1" dirty="0"/>
            <a:t>Checks</a:t>
          </a:r>
        </a:p>
      </dgm:t>
    </dgm:pt>
    <dgm:pt modelId="{8B485CEF-63EA-4899-8CD2-E79914289A15}" type="parTrans" cxnId="{9606F72F-E6D4-45C8-B2EC-586F7AAA2574}">
      <dgm:prSet/>
      <dgm:spPr/>
      <dgm:t>
        <a:bodyPr/>
        <a:lstStyle/>
        <a:p>
          <a:endParaRPr lang="en-US"/>
        </a:p>
      </dgm:t>
    </dgm:pt>
    <dgm:pt modelId="{DF49AC06-4D6F-4AD3-8E29-9BE032473494}" type="sibTrans" cxnId="{9606F72F-E6D4-45C8-B2EC-586F7AAA2574}">
      <dgm:prSet/>
      <dgm:spPr/>
      <dgm:t>
        <a:bodyPr/>
        <a:lstStyle/>
        <a:p>
          <a:endParaRPr lang="en-US"/>
        </a:p>
      </dgm:t>
    </dgm:pt>
    <dgm:pt modelId="{10E71C5E-01F6-4F58-B5DF-46038265FEB3}" type="pres">
      <dgm:prSet presAssocID="{48102649-ADE9-437C-B4A2-EE0BC1F3282A}" presName="Name0" presStyleCnt="0">
        <dgm:presLayoutVars>
          <dgm:dir/>
          <dgm:animLvl val="lvl"/>
          <dgm:resizeHandles val="exact"/>
        </dgm:presLayoutVars>
      </dgm:prSet>
      <dgm:spPr/>
    </dgm:pt>
    <dgm:pt modelId="{B4D5044F-85C6-4EFA-A187-67F7095032A1}" type="pres">
      <dgm:prSet presAssocID="{37CBD901-F348-4F4C-B240-C3629B184204}" presName="composite" presStyleCnt="0"/>
      <dgm:spPr/>
    </dgm:pt>
    <dgm:pt modelId="{8FB31C20-A904-4479-8E67-BF57A7862AC3}" type="pres">
      <dgm:prSet presAssocID="{37CBD901-F348-4F4C-B240-C3629B184204}" presName="parTx" presStyleLbl="alignNode1" presStyleIdx="0" presStyleCnt="1" custLinFactNeighborY="-16152">
        <dgm:presLayoutVars>
          <dgm:chMax val="0"/>
          <dgm:chPref val="0"/>
          <dgm:bulletEnabled val="1"/>
        </dgm:presLayoutVars>
      </dgm:prSet>
      <dgm:spPr/>
    </dgm:pt>
    <dgm:pt modelId="{19C78A89-7A29-469F-BE70-6FFE9455E6CA}" type="pres">
      <dgm:prSet presAssocID="{37CBD901-F348-4F4C-B240-C3629B184204}" presName="desTx" presStyleLbl="alignAccFollowNode1" presStyleIdx="0" presStyleCnt="1" custLinFactNeighborX="-441" custLinFactNeighborY="-3843">
        <dgm:presLayoutVars>
          <dgm:bulletEnabled val="1"/>
        </dgm:presLayoutVars>
      </dgm:prSet>
      <dgm:spPr/>
    </dgm:pt>
  </dgm:ptLst>
  <dgm:cxnLst>
    <dgm:cxn modelId="{04CEFC06-313E-4F93-AC42-0299A36FE139}" srcId="{37CBD901-F348-4F4C-B240-C3629B184204}" destId="{3097EFFC-5157-4508-A604-17C41EAA229D}" srcOrd="0" destOrd="0" parTransId="{5A08731F-A918-4E29-8AE0-2A499707A70A}" sibTransId="{F83B61B6-F771-4462-A465-26A4962305B9}"/>
    <dgm:cxn modelId="{A21CDD0B-4F39-4D7A-8C66-FAF1AD91D0ED}" type="presOf" srcId="{37CBD901-F348-4F4C-B240-C3629B184204}" destId="{8FB31C20-A904-4479-8E67-BF57A7862AC3}" srcOrd="0" destOrd="0" presId="urn:microsoft.com/office/officeart/2005/8/layout/hList1"/>
    <dgm:cxn modelId="{8A8B8F2C-5633-42EA-8E03-0DD8EB0ED68D}" type="presOf" srcId="{5980B775-FFE3-4FBA-89F3-C96CC4EA3895}" destId="{19C78A89-7A29-469F-BE70-6FFE9455E6CA}" srcOrd="0" destOrd="7" presId="urn:microsoft.com/office/officeart/2005/8/layout/hList1"/>
    <dgm:cxn modelId="{9606F72F-E6D4-45C8-B2EC-586F7AAA2574}" srcId="{3D46294B-9E31-48A2-8352-0671C0D267A6}" destId="{16FDEAB8-DC3A-4050-92A8-8F0CAED13377}" srcOrd="0" destOrd="0" parTransId="{8B485CEF-63EA-4899-8CD2-E79914289A15}" sibTransId="{DF49AC06-4D6F-4AD3-8E29-9BE032473494}"/>
    <dgm:cxn modelId="{886FE734-A627-477D-9A93-CA14EA69C346}" type="presOf" srcId="{D072EFB8-1F19-4947-920A-0DDC8701381F}" destId="{19C78A89-7A29-469F-BE70-6FFE9455E6CA}" srcOrd="0" destOrd="8" presId="urn:microsoft.com/office/officeart/2005/8/layout/hList1"/>
    <dgm:cxn modelId="{7CF1E35F-4C51-4081-831B-6D20DFF9332A}" type="presOf" srcId="{16FDEAB8-DC3A-4050-92A8-8F0CAED13377}" destId="{19C78A89-7A29-469F-BE70-6FFE9455E6CA}" srcOrd="0" destOrd="3" presId="urn:microsoft.com/office/officeart/2005/8/layout/hList1"/>
    <dgm:cxn modelId="{B9FE9C4D-2B5F-4935-AAB0-6DD8F3D07753}" srcId="{48102649-ADE9-437C-B4A2-EE0BC1F3282A}" destId="{37CBD901-F348-4F4C-B240-C3629B184204}" srcOrd="0" destOrd="0" parTransId="{846C6F2D-E10C-4FE4-A4ED-7A5C6A2D5C60}" sibTransId="{2FEE60EB-BE6D-4621-8D22-A894048BD36F}"/>
    <dgm:cxn modelId="{927B1056-33D3-49D0-BF0D-5C58A6B11148}" type="presOf" srcId="{210136BC-E1A8-486B-90BE-3286ED8068DD}" destId="{19C78A89-7A29-469F-BE70-6FFE9455E6CA}" srcOrd="0" destOrd="4" presId="urn:microsoft.com/office/officeart/2005/8/layout/hList1"/>
    <dgm:cxn modelId="{9B7D3179-13B5-480A-978B-6908D38B4E36}" type="presOf" srcId="{3097EFFC-5157-4508-A604-17C41EAA229D}" destId="{19C78A89-7A29-469F-BE70-6FFE9455E6CA}" srcOrd="0" destOrd="0" presId="urn:microsoft.com/office/officeart/2005/8/layout/hList1"/>
    <dgm:cxn modelId="{C58A6480-71DB-4AF9-9362-486ADD6AEE28}" type="presOf" srcId="{48102649-ADE9-437C-B4A2-EE0BC1F3282A}" destId="{10E71C5E-01F6-4F58-B5DF-46038265FEB3}" srcOrd="0" destOrd="0" presId="urn:microsoft.com/office/officeart/2005/8/layout/hList1"/>
    <dgm:cxn modelId="{959F0485-7CE0-49A1-81A4-57BCFE96B399}" srcId="{78C4E0E5-9944-4DBD-A55A-F6A125C5058C}" destId="{57574505-6289-47DD-9058-0A8560DA07F7}" srcOrd="2" destOrd="0" parTransId="{E4992042-93C5-41DE-B07F-9C0AB2105DB3}" sibTransId="{5D982C2F-0E19-4756-8570-C7A0B4BB3B6C}"/>
    <dgm:cxn modelId="{5653238A-A777-4D9C-9EE8-8843ADF133BF}" srcId="{B232CE81-382C-4A3E-9DC4-9D262D91AA1C}" destId="{3D46294B-9E31-48A2-8352-0671C0D267A6}" srcOrd="0" destOrd="0" parTransId="{662EF928-35B2-488C-BDB9-3E969016F126}" sibTransId="{70E57FE7-B759-46A9-84DE-FF90E98782F8}"/>
    <dgm:cxn modelId="{98A1B992-BE02-4AA8-B7B6-38A676C58404}" type="presOf" srcId="{B232CE81-382C-4A3E-9DC4-9D262D91AA1C}" destId="{19C78A89-7A29-469F-BE70-6FFE9455E6CA}" srcOrd="0" destOrd="1" presId="urn:microsoft.com/office/officeart/2005/8/layout/hList1"/>
    <dgm:cxn modelId="{9C54DC9D-3753-4A04-A0DB-B3B37C85A2FC}" type="presOf" srcId="{57574505-6289-47DD-9058-0A8560DA07F7}" destId="{19C78A89-7A29-469F-BE70-6FFE9455E6CA}" srcOrd="0" destOrd="9" presId="urn:microsoft.com/office/officeart/2005/8/layout/hList1"/>
    <dgm:cxn modelId="{CF845BA6-78F7-4DFE-8933-5A7F3DC04189}" srcId="{B232CE81-382C-4A3E-9DC4-9D262D91AA1C}" destId="{78C4E0E5-9944-4DBD-A55A-F6A125C5058C}" srcOrd="1" destOrd="0" parTransId="{73FBDBAB-036D-4AD4-8883-4F869E059E26}" sibTransId="{04153BAE-01D6-4E66-B44A-6B2D60A29542}"/>
    <dgm:cxn modelId="{0A02DDAC-32B7-411B-985B-A22410EC4CF9}" srcId="{78C4E0E5-9944-4DBD-A55A-F6A125C5058C}" destId="{D072EFB8-1F19-4947-920A-0DDC8701381F}" srcOrd="1" destOrd="0" parTransId="{738EB97F-BE3B-4589-9388-254F2C1E9208}" sibTransId="{C537928A-01BA-4D65-B230-8472EA0ADBD0}"/>
    <dgm:cxn modelId="{9423DCB3-1CEC-481D-B1FD-2EACC198CA44}" srcId="{37CBD901-F348-4F4C-B240-C3629B184204}" destId="{B232CE81-382C-4A3E-9DC4-9D262D91AA1C}" srcOrd="1" destOrd="0" parTransId="{F1B6D66F-C360-40EC-A336-1F5E5D0B92F0}" sibTransId="{37C2D87B-E352-4AFB-86F2-DE5A895147A2}"/>
    <dgm:cxn modelId="{20551FCA-1274-4C7E-BAFA-DBB5DA4D7C1D}" type="presOf" srcId="{3D46294B-9E31-48A2-8352-0671C0D267A6}" destId="{19C78A89-7A29-469F-BE70-6FFE9455E6CA}" srcOrd="0" destOrd="2" presId="urn:microsoft.com/office/officeart/2005/8/layout/hList1"/>
    <dgm:cxn modelId="{A6CD3CE6-E915-4586-AA12-B59D5C1D964F}" srcId="{3D46294B-9E31-48A2-8352-0671C0D267A6}" destId="{B4F90E65-56F0-4508-A78E-10E701D3B635}" srcOrd="2" destOrd="0" parTransId="{09789CD7-34F1-4FEE-BD75-7CD1CF7F66FE}" sibTransId="{F7636FF5-C443-4788-BF6A-5AC644F1E20C}"/>
    <dgm:cxn modelId="{E455A1ED-51A6-475C-924E-7B7BB04AE8B8}" type="presOf" srcId="{78C4E0E5-9944-4DBD-A55A-F6A125C5058C}" destId="{19C78A89-7A29-469F-BE70-6FFE9455E6CA}" srcOrd="0" destOrd="6" presId="urn:microsoft.com/office/officeart/2005/8/layout/hList1"/>
    <dgm:cxn modelId="{D96928EE-9EA0-49D2-8C8D-1D71DE9F2CDD}" type="presOf" srcId="{B4F90E65-56F0-4508-A78E-10E701D3B635}" destId="{19C78A89-7A29-469F-BE70-6FFE9455E6CA}" srcOrd="0" destOrd="5" presId="urn:microsoft.com/office/officeart/2005/8/layout/hList1"/>
    <dgm:cxn modelId="{FFC057F7-45B5-4940-B9D1-B762673CB5FF}" srcId="{3D46294B-9E31-48A2-8352-0671C0D267A6}" destId="{210136BC-E1A8-486B-90BE-3286ED8068DD}" srcOrd="1" destOrd="0" parTransId="{C67423E4-B177-456E-9C55-AF8F88D70AC9}" sibTransId="{22AD3FAF-5235-4DAB-95D9-5F7E303673E0}"/>
    <dgm:cxn modelId="{F7A68DFD-034D-419D-AC0C-82F3DE14DA0A}" srcId="{78C4E0E5-9944-4DBD-A55A-F6A125C5058C}" destId="{5980B775-FFE3-4FBA-89F3-C96CC4EA3895}" srcOrd="0" destOrd="0" parTransId="{45A4AFC9-A4B9-40F5-9C63-789C0531F9B4}" sibTransId="{5A18E870-EC00-46E5-8BA1-DDE217BD0BF3}"/>
    <dgm:cxn modelId="{EC5CC8F2-1185-49CD-938C-74C877BA2161}" type="presParOf" srcId="{10E71C5E-01F6-4F58-B5DF-46038265FEB3}" destId="{B4D5044F-85C6-4EFA-A187-67F7095032A1}" srcOrd="0" destOrd="0" presId="urn:microsoft.com/office/officeart/2005/8/layout/hList1"/>
    <dgm:cxn modelId="{CE5DB7DA-DAE1-40D7-A074-14BEA6CAEE0F}" type="presParOf" srcId="{B4D5044F-85C6-4EFA-A187-67F7095032A1}" destId="{8FB31C20-A904-4479-8E67-BF57A7862AC3}" srcOrd="0" destOrd="0" presId="urn:microsoft.com/office/officeart/2005/8/layout/hList1"/>
    <dgm:cxn modelId="{5C119B30-E76A-404E-9B25-F7F5A3619AE2}" type="presParOf" srcId="{B4D5044F-85C6-4EFA-A187-67F7095032A1}" destId="{19C78A89-7A29-469F-BE70-6FFE9455E6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7D51548-A9C1-4953-A799-71361D15B359}"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D4648A71-67B8-4694-BF36-520961D8BF3C}">
      <dgm:prSet phldrT="[Text]"/>
      <dgm:spPr/>
      <dgm:t>
        <a:bodyPr/>
        <a:lstStyle/>
        <a:p>
          <a:r>
            <a:rPr lang="en-US" b="1" dirty="0"/>
            <a:t>Financial Statement Filing Requirements</a:t>
          </a:r>
        </a:p>
      </dgm:t>
    </dgm:pt>
    <dgm:pt modelId="{3B0CA961-053D-446E-A3D1-2DD9AC6C27AF}" type="parTrans" cxnId="{5FD87A9A-EA04-4177-9CC0-6132B1B84B96}">
      <dgm:prSet/>
      <dgm:spPr/>
      <dgm:t>
        <a:bodyPr/>
        <a:lstStyle/>
        <a:p>
          <a:endParaRPr lang="en-US" b="1"/>
        </a:p>
      </dgm:t>
    </dgm:pt>
    <dgm:pt modelId="{0E7D0E39-CD1A-4E1F-B4DD-FC49404AE69D}" type="sibTrans" cxnId="{5FD87A9A-EA04-4177-9CC0-6132B1B84B96}">
      <dgm:prSet/>
      <dgm:spPr/>
      <dgm:t>
        <a:bodyPr/>
        <a:lstStyle/>
        <a:p>
          <a:endParaRPr lang="en-US" b="1"/>
        </a:p>
      </dgm:t>
    </dgm:pt>
    <dgm:pt modelId="{731E62E3-D1B2-4C14-BA6E-9564DCEC1B4F}">
      <dgm:prSet phldrT="[Text]"/>
      <dgm:spPr/>
      <dgm:t>
        <a:bodyPr/>
        <a:lstStyle/>
        <a:p>
          <a:r>
            <a:rPr lang="en-US" b="1" dirty="0"/>
            <a:t>Single Audit Deadline</a:t>
          </a:r>
        </a:p>
      </dgm:t>
    </dgm:pt>
    <dgm:pt modelId="{F55771B5-932C-4228-92DB-C59BDD819165}" type="parTrans" cxnId="{C5993770-B039-47A3-B943-F016609B5C25}">
      <dgm:prSet/>
      <dgm:spPr/>
      <dgm:t>
        <a:bodyPr/>
        <a:lstStyle/>
        <a:p>
          <a:endParaRPr lang="en-US" b="1"/>
        </a:p>
      </dgm:t>
    </dgm:pt>
    <dgm:pt modelId="{D8AE1F6A-70F8-4396-8EB0-44695333E41A}" type="sibTrans" cxnId="{C5993770-B039-47A3-B943-F016609B5C25}">
      <dgm:prSet/>
      <dgm:spPr/>
      <dgm:t>
        <a:bodyPr/>
        <a:lstStyle/>
        <a:p>
          <a:endParaRPr lang="en-US" b="1"/>
        </a:p>
      </dgm:t>
    </dgm:pt>
    <dgm:pt modelId="{0F0FA229-3E9D-4A4F-AEDE-A79D4D5D16F4}">
      <dgm:prSet phldrT="[Text]"/>
      <dgm:spPr/>
      <dgm:t>
        <a:bodyPr/>
        <a:lstStyle/>
        <a:p>
          <a:r>
            <a:rPr lang="en-US" b="1" dirty="0"/>
            <a:t>Other Regulator Deadlines</a:t>
          </a:r>
        </a:p>
      </dgm:t>
    </dgm:pt>
    <dgm:pt modelId="{3D360768-37C3-464E-854E-43F2E431CDDD}" type="parTrans" cxnId="{701BCC58-B6C5-461C-AAF4-D95672D2878C}">
      <dgm:prSet/>
      <dgm:spPr/>
      <dgm:t>
        <a:bodyPr/>
        <a:lstStyle/>
        <a:p>
          <a:endParaRPr lang="en-US" b="1"/>
        </a:p>
      </dgm:t>
    </dgm:pt>
    <dgm:pt modelId="{32CC96D4-7ACA-401B-B273-66CFBC83F528}" type="sibTrans" cxnId="{701BCC58-B6C5-461C-AAF4-D95672D2878C}">
      <dgm:prSet/>
      <dgm:spPr/>
      <dgm:t>
        <a:bodyPr/>
        <a:lstStyle/>
        <a:p>
          <a:endParaRPr lang="en-US" b="1"/>
        </a:p>
      </dgm:t>
    </dgm:pt>
    <dgm:pt modelId="{1D318084-FF07-4F1F-88F5-0B2CBB9B146B}">
      <dgm:prSet custT="1"/>
      <dgm:spPr/>
      <dgm:t>
        <a:bodyPr/>
        <a:lstStyle/>
        <a:p>
          <a:r>
            <a:rPr lang="en-US" sz="3000" b="1" dirty="0">
              <a:latin typeface="+mn-lt"/>
            </a:rPr>
            <a:t>Service Organization Control Reports (SOC 1 Reports)</a:t>
          </a:r>
        </a:p>
      </dgm:t>
    </dgm:pt>
    <dgm:pt modelId="{C413B1EA-CE25-4879-902B-4939B27CEC0E}" type="parTrans" cxnId="{A0834D51-2163-4288-98BE-5E184C634055}">
      <dgm:prSet/>
      <dgm:spPr/>
      <dgm:t>
        <a:bodyPr/>
        <a:lstStyle/>
        <a:p>
          <a:endParaRPr lang="en-US" b="1"/>
        </a:p>
      </dgm:t>
    </dgm:pt>
    <dgm:pt modelId="{640239E8-F264-4E45-8A5C-F2E61FB3EC7E}" type="sibTrans" cxnId="{A0834D51-2163-4288-98BE-5E184C634055}">
      <dgm:prSet/>
      <dgm:spPr/>
      <dgm:t>
        <a:bodyPr/>
        <a:lstStyle/>
        <a:p>
          <a:endParaRPr lang="en-US" b="1"/>
        </a:p>
      </dgm:t>
    </dgm:pt>
    <dgm:pt modelId="{C7E73627-14E2-4078-BEE9-AD33820DEBF0}">
      <dgm:prSet/>
      <dgm:spPr/>
      <dgm:t>
        <a:bodyPr/>
        <a:lstStyle/>
        <a:p>
          <a:r>
            <a:rPr lang="en-US" b="1" dirty="0"/>
            <a:t>GFOA Deadlines</a:t>
          </a:r>
        </a:p>
      </dgm:t>
    </dgm:pt>
    <dgm:pt modelId="{928ABA7E-E100-472B-BAA0-9899E10CEB6B}" type="parTrans" cxnId="{3C242461-08F8-4DA1-BA03-5685D8DCA37E}">
      <dgm:prSet/>
      <dgm:spPr/>
      <dgm:t>
        <a:bodyPr/>
        <a:lstStyle/>
        <a:p>
          <a:endParaRPr lang="en-US"/>
        </a:p>
      </dgm:t>
    </dgm:pt>
    <dgm:pt modelId="{7F1F49E5-8DEA-4AC9-86C6-798E9FBAB794}" type="sibTrans" cxnId="{3C242461-08F8-4DA1-BA03-5685D8DCA37E}">
      <dgm:prSet/>
      <dgm:spPr/>
      <dgm:t>
        <a:bodyPr/>
        <a:lstStyle/>
        <a:p>
          <a:endParaRPr lang="en-US"/>
        </a:p>
      </dgm:t>
    </dgm:pt>
    <dgm:pt modelId="{25D56A7A-1EA2-468C-87C4-2C33111D5F9E}" type="pres">
      <dgm:prSet presAssocID="{37D51548-A9C1-4953-A799-71361D15B359}" presName="Name0" presStyleCnt="0">
        <dgm:presLayoutVars>
          <dgm:chMax val="7"/>
          <dgm:chPref val="7"/>
          <dgm:dir/>
        </dgm:presLayoutVars>
      </dgm:prSet>
      <dgm:spPr/>
    </dgm:pt>
    <dgm:pt modelId="{ECF23494-E066-416D-98CD-75826A3A1006}" type="pres">
      <dgm:prSet presAssocID="{37D51548-A9C1-4953-A799-71361D15B359}" presName="Name1" presStyleCnt="0"/>
      <dgm:spPr/>
    </dgm:pt>
    <dgm:pt modelId="{F6FB9954-EF83-4F4B-AA76-3E07428531B6}" type="pres">
      <dgm:prSet presAssocID="{37D51548-A9C1-4953-A799-71361D15B359}" presName="cycle" presStyleCnt="0"/>
      <dgm:spPr/>
    </dgm:pt>
    <dgm:pt modelId="{704FF06D-4E8D-4F0B-BC39-DBC554ADCCF1}" type="pres">
      <dgm:prSet presAssocID="{37D51548-A9C1-4953-A799-71361D15B359}" presName="srcNode" presStyleLbl="node1" presStyleIdx="0" presStyleCnt="5"/>
      <dgm:spPr/>
    </dgm:pt>
    <dgm:pt modelId="{65BB8C22-69C6-4EFF-A629-8941F2BA6133}" type="pres">
      <dgm:prSet presAssocID="{37D51548-A9C1-4953-A799-71361D15B359}" presName="conn" presStyleLbl="parChTrans1D2" presStyleIdx="0" presStyleCnt="1"/>
      <dgm:spPr/>
    </dgm:pt>
    <dgm:pt modelId="{DDE99D1E-8009-4DB4-AA10-0F2FC30B4D48}" type="pres">
      <dgm:prSet presAssocID="{37D51548-A9C1-4953-A799-71361D15B359}" presName="extraNode" presStyleLbl="node1" presStyleIdx="0" presStyleCnt="5"/>
      <dgm:spPr/>
    </dgm:pt>
    <dgm:pt modelId="{992E8C93-E5E9-4AC3-9B54-9C9DF1AB98C2}" type="pres">
      <dgm:prSet presAssocID="{37D51548-A9C1-4953-A799-71361D15B359}" presName="dstNode" presStyleLbl="node1" presStyleIdx="0" presStyleCnt="5"/>
      <dgm:spPr/>
    </dgm:pt>
    <dgm:pt modelId="{C94F1BDD-15CB-4B1A-BF57-2D3E01627AFC}" type="pres">
      <dgm:prSet presAssocID="{D4648A71-67B8-4694-BF36-520961D8BF3C}" presName="text_1" presStyleLbl="node1" presStyleIdx="0" presStyleCnt="5">
        <dgm:presLayoutVars>
          <dgm:bulletEnabled val="1"/>
        </dgm:presLayoutVars>
      </dgm:prSet>
      <dgm:spPr/>
    </dgm:pt>
    <dgm:pt modelId="{254F2DE8-3FE4-4688-B336-E22E64A30C26}" type="pres">
      <dgm:prSet presAssocID="{D4648A71-67B8-4694-BF36-520961D8BF3C}" presName="accent_1" presStyleCnt="0"/>
      <dgm:spPr/>
    </dgm:pt>
    <dgm:pt modelId="{BFFBEE01-97F6-4D84-B1D9-90B9894A612E}" type="pres">
      <dgm:prSet presAssocID="{D4648A71-67B8-4694-BF36-520961D8BF3C}" presName="accentRepeatNode" presStyleLbl="solidFgAcc1" presStyleIdx="0" presStyleCnt="5"/>
      <dgm:spPr/>
    </dgm:pt>
    <dgm:pt modelId="{D7875147-C1E2-41BC-A908-B5E4A9305FC3}" type="pres">
      <dgm:prSet presAssocID="{731E62E3-D1B2-4C14-BA6E-9564DCEC1B4F}" presName="text_2" presStyleLbl="node1" presStyleIdx="1" presStyleCnt="5">
        <dgm:presLayoutVars>
          <dgm:bulletEnabled val="1"/>
        </dgm:presLayoutVars>
      </dgm:prSet>
      <dgm:spPr/>
    </dgm:pt>
    <dgm:pt modelId="{A6C221CC-91F2-4349-BFC4-3956E4578787}" type="pres">
      <dgm:prSet presAssocID="{731E62E3-D1B2-4C14-BA6E-9564DCEC1B4F}" presName="accent_2" presStyleCnt="0"/>
      <dgm:spPr/>
    </dgm:pt>
    <dgm:pt modelId="{EDFBB252-CE18-434A-9494-9173D13AFB39}" type="pres">
      <dgm:prSet presAssocID="{731E62E3-D1B2-4C14-BA6E-9564DCEC1B4F}" presName="accentRepeatNode" presStyleLbl="solidFgAcc1" presStyleIdx="1" presStyleCnt="5"/>
      <dgm:spPr/>
    </dgm:pt>
    <dgm:pt modelId="{68A07595-B88E-4F90-87D7-607EC21FBDD9}" type="pres">
      <dgm:prSet presAssocID="{C7E73627-14E2-4078-BEE9-AD33820DEBF0}" presName="text_3" presStyleLbl="node1" presStyleIdx="2" presStyleCnt="5">
        <dgm:presLayoutVars>
          <dgm:bulletEnabled val="1"/>
        </dgm:presLayoutVars>
      </dgm:prSet>
      <dgm:spPr/>
    </dgm:pt>
    <dgm:pt modelId="{8096D99A-89E3-4253-9600-39704EDB5EDF}" type="pres">
      <dgm:prSet presAssocID="{C7E73627-14E2-4078-BEE9-AD33820DEBF0}" presName="accent_3" presStyleCnt="0"/>
      <dgm:spPr/>
    </dgm:pt>
    <dgm:pt modelId="{435914EC-7792-4B6A-B5C7-1BE9B5A7B67A}" type="pres">
      <dgm:prSet presAssocID="{C7E73627-14E2-4078-BEE9-AD33820DEBF0}" presName="accentRepeatNode" presStyleLbl="solidFgAcc1" presStyleIdx="2" presStyleCnt="5"/>
      <dgm:spPr/>
    </dgm:pt>
    <dgm:pt modelId="{7D0863C5-AC6F-4FCC-8D37-AA265F9929D2}" type="pres">
      <dgm:prSet presAssocID="{0F0FA229-3E9D-4A4F-AEDE-A79D4D5D16F4}" presName="text_4" presStyleLbl="node1" presStyleIdx="3" presStyleCnt="5">
        <dgm:presLayoutVars>
          <dgm:bulletEnabled val="1"/>
        </dgm:presLayoutVars>
      </dgm:prSet>
      <dgm:spPr/>
    </dgm:pt>
    <dgm:pt modelId="{A2548479-0CE8-402E-95F0-6DCFEC5F328E}" type="pres">
      <dgm:prSet presAssocID="{0F0FA229-3E9D-4A4F-AEDE-A79D4D5D16F4}" presName="accent_4" presStyleCnt="0"/>
      <dgm:spPr/>
    </dgm:pt>
    <dgm:pt modelId="{DFEDDEFA-A2CA-417B-A5B0-3EE9FC2909CA}" type="pres">
      <dgm:prSet presAssocID="{0F0FA229-3E9D-4A4F-AEDE-A79D4D5D16F4}" presName="accentRepeatNode" presStyleLbl="solidFgAcc1" presStyleIdx="3" presStyleCnt="5"/>
      <dgm:spPr/>
    </dgm:pt>
    <dgm:pt modelId="{138823DB-6629-4B84-B9D8-7DF4663B1BEE}" type="pres">
      <dgm:prSet presAssocID="{1D318084-FF07-4F1F-88F5-0B2CBB9B146B}" presName="text_5" presStyleLbl="node1" presStyleIdx="4" presStyleCnt="5" custScaleY="132515">
        <dgm:presLayoutVars>
          <dgm:bulletEnabled val="1"/>
        </dgm:presLayoutVars>
      </dgm:prSet>
      <dgm:spPr/>
    </dgm:pt>
    <dgm:pt modelId="{051773D0-BA9D-41D9-A4F7-466DACB32824}" type="pres">
      <dgm:prSet presAssocID="{1D318084-FF07-4F1F-88F5-0B2CBB9B146B}" presName="accent_5" presStyleCnt="0"/>
      <dgm:spPr/>
    </dgm:pt>
    <dgm:pt modelId="{AE876B8F-DBC1-4705-9F3E-10505FE34467}" type="pres">
      <dgm:prSet presAssocID="{1D318084-FF07-4F1F-88F5-0B2CBB9B146B}" presName="accentRepeatNode" presStyleLbl="solidFgAcc1" presStyleIdx="4" presStyleCnt="5"/>
      <dgm:spPr/>
    </dgm:pt>
  </dgm:ptLst>
  <dgm:cxnLst>
    <dgm:cxn modelId="{38D64D06-1A99-42AA-BAE3-31A6728B2D32}" type="presOf" srcId="{0E7D0E39-CD1A-4E1F-B4DD-FC49404AE69D}" destId="{65BB8C22-69C6-4EFF-A629-8941F2BA6133}" srcOrd="0" destOrd="0" presId="urn:microsoft.com/office/officeart/2008/layout/VerticalCurvedList"/>
    <dgm:cxn modelId="{6AAB3D18-A7EA-44A0-A8A5-F3A99432BC09}" type="presOf" srcId="{C7E73627-14E2-4078-BEE9-AD33820DEBF0}" destId="{68A07595-B88E-4F90-87D7-607EC21FBDD9}" srcOrd="0" destOrd="0" presId="urn:microsoft.com/office/officeart/2008/layout/VerticalCurvedList"/>
    <dgm:cxn modelId="{3C242461-08F8-4DA1-BA03-5685D8DCA37E}" srcId="{37D51548-A9C1-4953-A799-71361D15B359}" destId="{C7E73627-14E2-4078-BEE9-AD33820DEBF0}" srcOrd="2" destOrd="0" parTransId="{928ABA7E-E100-472B-BAA0-9899E10CEB6B}" sibTransId="{7F1F49E5-8DEA-4AC9-86C6-798E9FBAB794}"/>
    <dgm:cxn modelId="{C5993770-B039-47A3-B943-F016609B5C25}" srcId="{37D51548-A9C1-4953-A799-71361D15B359}" destId="{731E62E3-D1B2-4C14-BA6E-9564DCEC1B4F}" srcOrd="1" destOrd="0" parTransId="{F55771B5-932C-4228-92DB-C59BDD819165}" sibTransId="{D8AE1F6A-70F8-4396-8EB0-44695333E41A}"/>
    <dgm:cxn modelId="{A0834D51-2163-4288-98BE-5E184C634055}" srcId="{37D51548-A9C1-4953-A799-71361D15B359}" destId="{1D318084-FF07-4F1F-88F5-0B2CBB9B146B}" srcOrd="4" destOrd="0" parTransId="{C413B1EA-CE25-4879-902B-4939B27CEC0E}" sibTransId="{640239E8-F264-4E45-8A5C-F2E61FB3EC7E}"/>
    <dgm:cxn modelId="{701BCC58-B6C5-461C-AAF4-D95672D2878C}" srcId="{37D51548-A9C1-4953-A799-71361D15B359}" destId="{0F0FA229-3E9D-4A4F-AEDE-A79D4D5D16F4}" srcOrd="3" destOrd="0" parTransId="{3D360768-37C3-464E-854E-43F2E431CDDD}" sibTransId="{32CC96D4-7ACA-401B-B273-66CFBC83F528}"/>
    <dgm:cxn modelId="{1B74B094-5C40-420D-9254-9DCD54EBF0A3}" type="presOf" srcId="{0F0FA229-3E9D-4A4F-AEDE-A79D4D5D16F4}" destId="{7D0863C5-AC6F-4FCC-8D37-AA265F9929D2}" srcOrd="0" destOrd="0" presId="urn:microsoft.com/office/officeart/2008/layout/VerticalCurvedList"/>
    <dgm:cxn modelId="{5FD87A9A-EA04-4177-9CC0-6132B1B84B96}" srcId="{37D51548-A9C1-4953-A799-71361D15B359}" destId="{D4648A71-67B8-4694-BF36-520961D8BF3C}" srcOrd="0" destOrd="0" parTransId="{3B0CA961-053D-446E-A3D1-2DD9AC6C27AF}" sibTransId="{0E7D0E39-CD1A-4E1F-B4DD-FC49404AE69D}"/>
    <dgm:cxn modelId="{7931B6A4-2DE9-4857-BE04-5D35932FEE95}" type="presOf" srcId="{37D51548-A9C1-4953-A799-71361D15B359}" destId="{25D56A7A-1EA2-468C-87C4-2C33111D5F9E}" srcOrd="0" destOrd="0" presId="urn:microsoft.com/office/officeart/2008/layout/VerticalCurvedList"/>
    <dgm:cxn modelId="{32F63BB4-6CB3-4A7E-A1A1-3D7171FEA702}" type="presOf" srcId="{D4648A71-67B8-4694-BF36-520961D8BF3C}" destId="{C94F1BDD-15CB-4B1A-BF57-2D3E01627AFC}" srcOrd="0" destOrd="0" presId="urn:microsoft.com/office/officeart/2008/layout/VerticalCurvedList"/>
    <dgm:cxn modelId="{6917C0BB-0F2C-4B0E-92F8-26B24D175719}" type="presOf" srcId="{1D318084-FF07-4F1F-88F5-0B2CBB9B146B}" destId="{138823DB-6629-4B84-B9D8-7DF4663B1BEE}" srcOrd="0" destOrd="0" presId="urn:microsoft.com/office/officeart/2008/layout/VerticalCurvedList"/>
    <dgm:cxn modelId="{E9C0CFD9-9C33-4425-BA05-2EAB2AB2ADC1}" type="presOf" srcId="{731E62E3-D1B2-4C14-BA6E-9564DCEC1B4F}" destId="{D7875147-C1E2-41BC-A908-B5E4A9305FC3}" srcOrd="0" destOrd="0" presId="urn:microsoft.com/office/officeart/2008/layout/VerticalCurvedList"/>
    <dgm:cxn modelId="{A1AC8322-4778-48AD-A6B7-5CF07C8AA551}" type="presParOf" srcId="{25D56A7A-1EA2-468C-87C4-2C33111D5F9E}" destId="{ECF23494-E066-416D-98CD-75826A3A1006}" srcOrd="0" destOrd="0" presId="urn:microsoft.com/office/officeart/2008/layout/VerticalCurvedList"/>
    <dgm:cxn modelId="{1811E909-FCA4-46E2-8DF0-4D38EDBC9D39}" type="presParOf" srcId="{ECF23494-E066-416D-98CD-75826A3A1006}" destId="{F6FB9954-EF83-4F4B-AA76-3E07428531B6}" srcOrd="0" destOrd="0" presId="urn:microsoft.com/office/officeart/2008/layout/VerticalCurvedList"/>
    <dgm:cxn modelId="{20A91726-153B-4024-8A81-A52B65946D79}" type="presParOf" srcId="{F6FB9954-EF83-4F4B-AA76-3E07428531B6}" destId="{704FF06D-4E8D-4F0B-BC39-DBC554ADCCF1}" srcOrd="0" destOrd="0" presId="urn:microsoft.com/office/officeart/2008/layout/VerticalCurvedList"/>
    <dgm:cxn modelId="{15F22F1A-A7A7-4453-B2D2-2E59F58FD657}" type="presParOf" srcId="{F6FB9954-EF83-4F4B-AA76-3E07428531B6}" destId="{65BB8C22-69C6-4EFF-A629-8941F2BA6133}" srcOrd="1" destOrd="0" presId="urn:microsoft.com/office/officeart/2008/layout/VerticalCurvedList"/>
    <dgm:cxn modelId="{7D981606-8395-41CF-AF2E-864D65D83B0E}" type="presParOf" srcId="{F6FB9954-EF83-4F4B-AA76-3E07428531B6}" destId="{DDE99D1E-8009-4DB4-AA10-0F2FC30B4D48}" srcOrd="2" destOrd="0" presId="urn:microsoft.com/office/officeart/2008/layout/VerticalCurvedList"/>
    <dgm:cxn modelId="{ED823283-1AA2-42FE-9A47-DD009D314783}" type="presParOf" srcId="{F6FB9954-EF83-4F4B-AA76-3E07428531B6}" destId="{992E8C93-E5E9-4AC3-9B54-9C9DF1AB98C2}" srcOrd="3" destOrd="0" presId="urn:microsoft.com/office/officeart/2008/layout/VerticalCurvedList"/>
    <dgm:cxn modelId="{6BF967DF-2185-4EBF-A7BC-A1DD66B0354E}" type="presParOf" srcId="{ECF23494-E066-416D-98CD-75826A3A1006}" destId="{C94F1BDD-15CB-4B1A-BF57-2D3E01627AFC}" srcOrd="1" destOrd="0" presId="urn:microsoft.com/office/officeart/2008/layout/VerticalCurvedList"/>
    <dgm:cxn modelId="{85B9AA59-2BA5-49F7-BA4E-0D1703755F5D}" type="presParOf" srcId="{ECF23494-E066-416D-98CD-75826A3A1006}" destId="{254F2DE8-3FE4-4688-B336-E22E64A30C26}" srcOrd="2" destOrd="0" presId="urn:microsoft.com/office/officeart/2008/layout/VerticalCurvedList"/>
    <dgm:cxn modelId="{79F7C66B-824B-40C2-AC4B-251A645602A0}" type="presParOf" srcId="{254F2DE8-3FE4-4688-B336-E22E64A30C26}" destId="{BFFBEE01-97F6-4D84-B1D9-90B9894A612E}" srcOrd="0" destOrd="0" presId="urn:microsoft.com/office/officeart/2008/layout/VerticalCurvedList"/>
    <dgm:cxn modelId="{26F001BF-5298-4C35-9AC6-CA73246E9C59}" type="presParOf" srcId="{ECF23494-E066-416D-98CD-75826A3A1006}" destId="{D7875147-C1E2-41BC-A908-B5E4A9305FC3}" srcOrd="3" destOrd="0" presId="urn:microsoft.com/office/officeart/2008/layout/VerticalCurvedList"/>
    <dgm:cxn modelId="{4D45EBCB-8137-420B-8D2A-DB7911AB57C3}" type="presParOf" srcId="{ECF23494-E066-416D-98CD-75826A3A1006}" destId="{A6C221CC-91F2-4349-BFC4-3956E4578787}" srcOrd="4" destOrd="0" presId="urn:microsoft.com/office/officeart/2008/layout/VerticalCurvedList"/>
    <dgm:cxn modelId="{8987E359-0887-4CC5-9777-B5FA3CCA6217}" type="presParOf" srcId="{A6C221CC-91F2-4349-BFC4-3956E4578787}" destId="{EDFBB252-CE18-434A-9494-9173D13AFB39}" srcOrd="0" destOrd="0" presId="urn:microsoft.com/office/officeart/2008/layout/VerticalCurvedList"/>
    <dgm:cxn modelId="{42E5B6E5-2385-4A90-91F9-A45049002B0A}" type="presParOf" srcId="{ECF23494-E066-416D-98CD-75826A3A1006}" destId="{68A07595-B88E-4F90-87D7-607EC21FBDD9}" srcOrd="5" destOrd="0" presId="urn:microsoft.com/office/officeart/2008/layout/VerticalCurvedList"/>
    <dgm:cxn modelId="{BEA740AE-9B67-4FA5-ACC7-5C6EA7E1C8F3}" type="presParOf" srcId="{ECF23494-E066-416D-98CD-75826A3A1006}" destId="{8096D99A-89E3-4253-9600-39704EDB5EDF}" srcOrd="6" destOrd="0" presId="urn:microsoft.com/office/officeart/2008/layout/VerticalCurvedList"/>
    <dgm:cxn modelId="{0A0FC92C-74B0-4848-AB44-F392A93B688F}" type="presParOf" srcId="{8096D99A-89E3-4253-9600-39704EDB5EDF}" destId="{435914EC-7792-4B6A-B5C7-1BE9B5A7B67A}" srcOrd="0" destOrd="0" presId="urn:microsoft.com/office/officeart/2008/layout/VerticalCurvedList"/>
    <dgm:cxn modelId="{7B0A3C40-E4D5-4A19-BC84-2DC36884C2AD}" type="presParOf" srcId="{ECF23494-E066-416D-98CD-75826A3A1006}" destId="{7D0863C5-AC6F-4FCC-8D37-AA265F9929D2}" srcOrd="7" destOrd="0" presId="urn:microsoft.com/office/officeart/2008/layout/VerticalCurvedList"/>
    <dgm:cxn modelId="{49AF3A0A-B52C-4477-8215-44EBA78F43FA}" type="presParOf" srcId="{ECF23494-E066-416D-98CD-75826A3A1006}" destId="{A2548479-0CE8-402E-95F0-6DCFEC5F328E}" srcOrd="8" destOrd="0" presId="urn:microsoft.com/office/officeart/2008/layout/VerticalCurvedList"/>
    <dgm:cxn modelId="{C15B506C-B797-492E-B2FE-DB1735BE4D3B}" type="presParOf" srcId="{A2548479-0CE8-402E-95F0-6DCFEC5F328E}" destId="{DFEDDEFA-A2CA-417B-A5B0-3EE9FC2909CA}" srcOrd="0" destOrd="0" presId="urn:microsoft.com/office/officeart/2008/layout/VerticalCurvedList"/>
    <dgm:cxn modelId="{E173C5AC-B962-47B4-8811-3030AA2ED7EF}" type="presParOf" srcId="{ECF23494-E066-416D-98CD-75826A3A1006}" destId="{138823DB-6629-4B84-B9D8-7DF4663B1BEE}" srcOrd="9" destOrd="0" presId="urn:microsoft.com/office/officeart/2008/layout/VerticalCurvedList"/>
    <dgm:cxn modelId="{8C914797-A771-4351-BCBE-80E31A136BA0}" type="presParOf" srcId="{ECF23494-E066-416D-98CD-75826A3A1006}" destId="{051773D0-BA9D-41D9-A4F7-466DACB32824}" srcOrd="10" destOrd="0" presId="urn:microsoft.com/office/officeart/2008/layout/VerticalCurvedList"/>
    <dgm:cxn modelId="{A07CEE17-CA47-4A0A-81F4-BBE08C31D59F}" type="presParOf" srcId="{051773D0-BA9D-41D9-A4F7-466DACB32824}" destId="{AE876B8F-DBC1-4705-9F3E-10505FE3446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4D38A81-3F97-4DB8-ADB9-BACB565A0998}" type="doc">
      <dgm:prSet loTypeId="urn:microsoft.com/office/officeart/2005/8/layout/hList3" loCatId="list" qsTypeId="urn:microsoft.com/office/officeart/2005/8/quickstyle/3d1" qsCatId="3D" csTypeId="urn:microsoft.com/office/officeart/2005/8/colors/colorful4" csCatId="colorful" phldr="1"/>
      <dgm:spPr/>
      <dgm:t>
        <a:bodyPr/>
        <a:lstStyle/>
        <a:p>
          <a:endParaRPr lang="en-US"/>
        </a:p>
      </dgm:t>
    </dgm:pt>
    <dgm:pt modelId="{4599859F-23E8-4027-9CC1-5C22C3D0E3AA}">
      <dgm:prSet phldrT="[Text]" custT="1"/>
      <dgm:spPr/>
      <dgm:t>
        <a:bodyPr/>
        <a:lstStyle/>
        <a:p>
          <a:r>
            <a:rPr lang="en-US" sz="2500" b="1" dirty="0">
              <a:latin typeface="+mj-lt"/>
            </a:rPr>
            <a:t>Financial Statement Filing </a:t>
          </a:r>
          <a:r>
            <a:rPr lang="en-US" sz="2300" b="1" dirty="0">
              <a:latin typeface="+mj-lt"/>
            </a:rPr>
            <a:t>Requirements (OAC 117-2-03(B) and (C)</a:t>
          </a:r>
          <a:endParaRPr lang="en-US" sz="2300" dirty="0">
            <a:latin typeface="+mj-lt"/>
          </a:endParaRPr>
        </a:p>
      </dgm:t>
    </dgm:pt>
    <dgm:pt modelId="{5F93B6A8-F1FF-425F-9479-C1A110B9A030}" type="parTrans" cxnId="{87FBEC35-D3C7-4DA3-B4FC-E086D00AE4B7}">
      <dgm:prSet/>
      <dgm:spPr/>
      <dgm:t>
        <a:bodyPr/>
        <a:lstStyle/>
        <a:p>
          <a:endParaRPr lang="en-US"/>
        </a:p>
      </dgm:t>
    </dgm:pt>
    <dgm:pt modelId="{8BDF20B2-6968-48E6-BE0D-9DDF340E2746}" type="sibTrans" cxnId="{87FBEC35-D3C7-4DA3-B4FC-E086D00AE4B7}">
      <dgm:prSet/>
      <dgm:spPr/>
      <dgm:t>
        <a:bodyPr/>
        <a:lstStyle/>
        <a:p>
          <a:endParaRPr lang="en-US"/>
        </a:p>
      </dgm:t>
    </dgm:pt>
    <dgm:pt modelId="{28A8E1D4-794E-4CD8-80E8-B293986C1C08}">
      <dgm:prSet phldrT="[Text]"/>
      <dgm:spPr/>
      <dgm:t>
        <a:bodyPr/>
        <a:lstStyle/>
        <a:p>
          <a:r>
            <a:rPr lang="en-US" b="1" dirty="0">
              <a:latin typeface="+mj-lt"/>
            </a:rPr>
            <a:t>GAAP</a:t>
          </a:r>
        </a:p>
      </dgm:t>
    </dgm:pt>
    <dgm:pt modelId="{29119F2B-4A4F-4F03-B8AC-E468F3485F1A}" type="parTrans" cxnId="{06B0C1EF-4C8E-4532-A743-678C676AE600}">
      <dgm:prSet/>
      <dgm:spPr/>
      <dgm:t>
        <a:bodyPr/>
        <a:lstStyle/>
        <a:p>
          <a:endParaRPr lang="en-US"/>
        </a:p>
      </dgm:t>
    </dgm:pt>
    <dgm:pt modelId="{08FC4018-130A-419F-8FF6-7302C29399A5}" type="sibTrans" cxnId="{06B0C1EF-4C8E-4532-A743-678C676AE600}">
      <dgm:prSet/>
      <dgm:spPr/>
      <dgm:t>
        <a:bodyPr/>
        <a:lstStyle/>
        <a:p>
          <a:endParaRPr lang="en-US"/>
        </a:p>
      </dgm:t>
    </dgm:pt>
    <dgm:pt modelId="{2DFD71CA-8AF8-455F-9D41-AD16D19326E4}">
      <dgm:prSet phldrT="[Text]"/>
      <dgm:spPr/>
      <dgm:t>
        <a:bodyPr/>
        <a:lstStyle/>
        <a:p>
          <a:r>
            <a:rPr lang="en-US" b="1" dirty="0">
              <a:latin typeface="+mj-lt"/>
            </a:rPr>
            <a:t>Special Purpose Framework</a:t>
          </a:r>
        </a:p>
      </dgm:t>
    </dgm:pt>
    <dgm:pt modelId="{D8E2DCFC-A20B-46D4-A20E-B1A70A0F4E68}" type="parTrans" cxnId="{6533D94B-821A-412B-B873-15D045BEDE68}">
      <dgm:prSet/>
      <dgm:spPr/>
      <dgm:t>
        <a:bodyPr/>
        <a:lstStyle/>
        <a:p>
          <a:endParaRPr lang="en-US"/>
        </a:p>
      </dgm:t>
    </dgm:pt>
    <dgm:pt modelId="{AF4D0FDF-E05A-4D08-95D7-54BF40B35FA8}" type="sibTrans" cxnId="{6533D94B-821A-412B-B873-15D045BEDE68}">
      <dgm:prSet/>
      <dgm:spPr/>
      <dgm:t>
        <a:bodyPr/>
        <a:lstStyle/>
        <a:p>
          <a:endParaRPr lang="en-US"/>
        </a:p>
      </dgm:t>
    </dgm:pt>
    <dgm:pt modelId="{AA3DE446-733C-4122-B302-04A61EF7C0E1}">
      <dgm:prSet phldrT="[Text]"/>
      <dgm:spPr/>
      <dgm:t>
        <a:bodyPr/>
        <a:lstStyle/>
        <a:p>
          <a:r>
            <a:rPr lang="en-US" dirty="0">
              <a:latin typeface="+mj-lt"/>
            </a:rPr>
            <a:t>Counties</a:t>
          </a:r>
        </a:p>
      </dgm:t>
    </dgm:pt>
    <dgm:pt modelId="{734CE86A-DB93-4BFB-8DCC-37035FB2A2CA}" type="parTrans" cxnId="{E7F60362-88D8-40A4-9BCD-210E8075BA63}">
      <dgm:prSet/>
      <dgm:spPr/>
      <dgm:t>
        <a:bodyPr/>
        <a:lstStyle/>
        <a:p>
          <a:endParaRPr lang="en-US"/>
        </a:p>
      </dgm:t>
    </dgm:pt>
    <dgm:pt modelId="{6D4BC757-6089-45C0-88FC-8C2C3C792515}" type="sibTrans" cxnId="{E7F60362-88D8-40A4-9BCD-210E8075BA63}">
      <dgm:prSet/>
      <dgm:spPr/>
      <dgm:t>
        <a:bodyPr/>
        <a:lstStyle/>
        <a:p>
          <a:endParaRPr lang="en-US"/>
        </a:p>
      </dgm:t>
    </dgm:pt>
    <dgm:pt modelId="{EEB2B4BE-6978-470F-9CE7-111C284DB617}">
      <dgm:prSet phldrT="[Text]"/>
      <dgm:spPr/>
      <dgm:t>
        <a:bodyPr/>
        <a:lstStyle/>
        <a:p>
          <a:r>
            <a:rPr lang="en-US" dirty="0">
              <a:latin typeface="+mj-lt"/>
            </a:rPr>
            <a:t>Cities</a:t>
          </a:r>
        </a:p>
      </dgm:t>
    </dgm:pt>
    <dgm:pt modelId="{6317C3CA-25F7-4492-8C1F-DBCA1DBBA5E9}" type="parTrans" cxnId="{AB521848-C41E-4C50-9507-FFBC4A73A81E}">
      <dgm:prSet/>
      <dgm:spPr/>
      <dgm:t>
        <a:bodyPr/>
        <a:lstStyle/>
        <a:p>
          <a:endParaRPr lang="en-US"/>
        </a:p>
      </dgm:t>
    </dgm:pt>
    <dgm:pt modelId="{4CAFA689-0C94-44F9-8793-5937AC5A7432}" type="sibTrans" cxnId="{AB521848-C41E-4C50-9507-FFBC4A73A81E}">
      <dgm:prSet/>
      <dgm:spPr/>
      <dgm:t>
        <a:bodyPr/>
        <a:lstStyle/>
        <a:p>
          <a:endParaRPr lang="en-US"/>
        </a:p>
      </dgm:t>
    </dgm:pt>
    <dgm:pt modelId="{21FF8173-23BB-4655-9757-4E04F27B8B71}">
      <dgm:prSet phldrT="[Text]"/>
      <dgm:spPr/>
      <dgm:t>
        <a:bodyPr/>
        <a:lstStyle/>
        <a:p>
          <a:r>
            <a:rPr lang="en-US" dirty="0">
              <a:latin typeface="+mj-lt"/>
            </a:rPr>
            <a:t>Schools, including ESCs and Comm Schools</a:t>
          </a:r>
        </a:p>
      </dgm:t>
    </dgm:pt>
    <dgm:pt modelId="{6FFA937C-10C1-4453-B9D8-263436973160}" type="parTrans" cxnId="{5495FE77-4622-41D8-B51A-2BDE7FAFF394}">
      <dgm:prSet/>
      <dgm:spPr/>
      <dgm:t>
        <a:bodyPr/>
        <a:lstStyle/>
        <a:p>
          <a:endParaRPr lang="en-US"/>
        </a:p>
      </dgm:t>
    </dgm:pt>
    <dgm:pt modelId="{DC4108E6-E921-4D97-9AC3-6F28DA22A393}" type="sibTrans" cxnId="{5495FE77-4622-41D8-B51A-2BDE7FAFF394}">
      <dgm:prSet/>
      <dgm:spPr/>
      <dgm:t>
        <a:bodyPr/>
        <a:lstStyle/>
        <a:p>
          <a:endParaRPr lang="en-US"/>
        </a:p>
      </dgm:t>
    </dgm:pt>
    <dgm:pt modelId="{A3DC216D-2574-4E80-9187-93722C752D3D}">
      <dgm:prSet phldrT="[Text]"/>
      <dgm:spPr/>
      <dgm:t>
        <a:bodyPr/>
        <a:lstStyle/>
        <a:p>
          <a:r>
            <a:rPr lang="en-US" dirty="0">
              <a:latin typeface="+mj-lt"/>
            </a:rPr>
            <a:t>Government Insurance Pools (some)</a:t>
          </a:r>
        </a:p>
      </dgm:t>
    </dgm:pt>
    <dgm:pt modelId="{61D2C288-789D-48CE-A845-08DF71768C0B}" type="parTrans" cxnId="{F17CCAC8-02EE-4A19-8D2D-1B027DFD5956}">
      <dgm:prSet/>
      <dgm:spPr/>
      <dgm:t>
        <a:bodyPr/>
        <a:lstStyle/>
        <a:p>
          <a:endParaRPr lang="en-US"/>
        </a:p>
      </dgm:t>
    </dgm:pt>
    <dgm:pt modelId="{775385A3-333B-4585-B658-911BDA7BC902}" type="sibTrans" cxnId="{F17CCAC8-02EE-4A19-8D2D-1B027DFD5956}">
      <dgm:prSet/>
      <dgm:spPr/>
      <dgm:t>
        <a:bodyPr/>
        <a:lstStyle/>
        <a:p>
          <a:endParaRPr lang="en-US"/>
        </a:p>
      </dgm:t>
    </dgm:pt>
    <dgm:pt modelId="{AE5E919E-59E2-4843-A3DF-6C25EAB1E25D}">
      <dgm:prSet phldrT="[Text]"/>
      <dgm:spPr/>
      <dgm:t>
        <a:bodyPr/>
        <a:lstStyle/>
        <a:p>
          <a:r>
            <a:rPr lang="en-US" dirty="0">
              <a:latin typeface="+mj-lt"/>
            </a:rPr>
            <a:t>All Others </a:t>
          </a:r>
        </a:p>
      </dgm:t>
    </dgm:pt>
    <dgm:pt modelId="{6A824EEF-856A-441B-A7A9-AE28E87B8D87}" type="parTrans" cxnId="{003F18C6-8A10-40BE-A5EC-8AA9DDDBB843}">
      <dgm:prSet/>
      <dgm:spPr/>
      <dgm:t>
        <a:bodyPr/>
        <a:lstStyle/>
        <a:p>
          <a:endParaRPr lang="en-US"/>
        </a:p>
      </dgm:t>
    </dgm:pt>
    <dgm:pt modelId="{DC50D387-F7EC-4C13-AFA2-7D45993C82AB}" type="sibTrans" cxnId="{003F18C6-8A10-40BE-A5EC-8AA9DDDBB843}">
      <dgm:prSet/>
      <dgm:spPr/>
      <dgm:t>
        <a:bodyPr/>
        <a:lstStyle/>
        <a:p>
          <a:endParaRPr lang="en-US"/>
        </a:p>
      </dgm:t>
    </dgm:pt>
    <dgm:pt modelId="{7126264F-83DD-4633-A8B8-514D149E261A}" type="pres">
      <dgm:prSet presAssocID="{E4D38A81-3F97-4DB8-ADB9-BACB565A0998}" presName="composite" presStyleCnt="0">
        <dgm:presLayoutVars>
          <dgm:chMax val="1"/>
          <dgm:dir/>
          <dgm:resizeHandles val="exact"/>
        </dgm:presLayoutVars>
      </dgm:prSet>
      <dgm:spPr/>
    </dgm:pt>
    <dgm:pt modelId="{4B852249-3F42-4894-B28B-D01667CE0B97}" type="pres">
      <dgm:prSet presAssocID="{4599859F-23E8-4027-9CC1-5C22C3D0E3AA}" presName="roof" presStyleLbl="dkBgShp" presStyleIdx="0" presStyleCnt="2"/>
      <dgm:spPr/>
    </dgm:pt>
    <dgm:pt modelId="{3357B8BE-AAF0-4C12-8B6A-BDA8804415D3}" type="pres">
      <dgm:prSet presAssocID="{4599859F-23E8-4027-9CC1-5C22C3D0E3AA}" presName="pillars" presStyleCnt="0"/>
      <dgm:spPr/>
    </dgm:pt>
    <dgm:pt modelId="{A9B1B3F3-2E45-4D2D-95F3-D6F165E17B2B}" type="pres">
      <dgm:prSet presAssocID="{4599859F-23E8-4027-9CC1-5C22C3D0E3AA}" presName="pillar1" presStyleLbl="node1" presStyleIdx="0" presStyleCnt="2">
        <dgm:presLayoutVars>
          <dgm:bulletEnabled val="1"/>
        </dgm:presLayoutVars>
      </dgm:prSet>
      <dgm:spPr/>
    </dgm:pt>
    <dgm:pt modelId="{9BEA86DE-4F1D-40D7-B529-7E11F3826CF1}" type="pres">
      <dgm:prSet presAssocID="{2DFD71CA-8AF8-455F-9D41-AD16D19326E4}" presName="pillarX" presStyleLbl="node1" presStyleIdx="1" presStyleCnt="2">
        <dgm:presLayoutVars>
          <dgm:bulletEnabled val="1"/>
        </dgm:presLayoutVars>
      </dgm:prSet>
      <dgm:spPr/>
    </dgm:pt>
    <dgm:pt modelId="{5D5A15FC-28F3-484C-98F5-3E810AB64497}" type="pres">
      <dgm:prSet presAssocID="{4599859F-23E8-4027-9CC1-5C22C3D0E3AA}" presName="base" presStyleLbl="dkBgShp" presStyleIdx="1" presStyleCnt="2"/>
      <dgm:spPr/>
    </dgm:pt>
  </dgm:ptLst>
  <dgm:cxnLst>
    <dgm:cxn modelId="{ABCC6006-40EC-4281-9339-0AE5D6805739}" type="presOf" srcId="{21FF8173-23BB-4655-9757-4E04F27B8B71}" destId="{A9B1B3F3-2E45-4D2D-95F3-D6F165E17B2B}" srcOrd="0" destOrd="3" presId="urn:microsoft.com/office/officeart/2005/8/layout/hList3"/>
    <dgm:cxn modelId="{373CF80E-EFDA-4492-8FA7-110747A1E079}" type="presOf" srcId="{AE5E919E-59E2-4843-A3DF-6C25EAB1E25D}" destId="{9BEA86DE-4F1D-40D7-B529-7E11F3826CF1}" srcOrd="0" destOrd="1" presId="urn:microsoft.com/office/officeart/2005/8/layout/hList3"/>
    <dgm:cxn modelId="{5C82A911-DF33-4AFD-A865-5148CE827C78}" type="presOf" srcId="{2DFD71CA-8AF8-455F-9D41-AD16D19326E4}" destId="{9BEA86DE-4F1D-40D7-B529-7E11F3826CF1}" srcOrd="0" destOrd="0" presId="urn:microsoft.com/office/officeart/2005/8/layout/hList3"/>
    <dgm:cxn modelId="{A855271D-3048-4D0F-B345-CC0EF83F87D0}" type="presOf" srcId="{EEB2B4BE-6978-470F-9CE7-111C284DB617}" destId="{A9B1B3F3-2E45-4D2D-95F3-D6F165E17B2B}" srcOrd="0" destOrd="2" presId="urn:microsoft.com/office/officeart/2005/8/layout/hList3"/>
    <dgm:cxn modelId="{7C591D2D-15F8-4605-A611-10F626F78709}" type="presOf" srcId="{AA3DE446-733C-4122-B302-04A61EF7C0E1}" destId="{A9B1B3F3-2E45-4D2D-95F3-D6F165E17B2B}" srcOrd="0" destOrd="1" presId="urn:microsoft.com/office/officeart/2005/8/layout/hList3"/>
    <dgm:cxn modelId="{87FBEC35-D3C7-4DA3-B4FC-E086D00AE4B7}" srcId="{E4D38A81-3F97-4DB8-ADB9-BACB565A0998}" destId="{4599859F-23E8-4027-9CC1-5C22C3D0E3AA}" srcOrd="0" destOrd="0" parTransId="{5F93B6A8-F1FF-425F-9479-C1A110B9A030}" sibTransId="{8BDF20B2-6968-48E6-BE0D-9DDF340E2746}"/>
    <dgm:cxn modelId="{9A79FF5C-A1A3-4E5B-8ECA-C0DD0AA275F4}" type="presOf" srcId="{4599859F-23E8-4027-9CC1-5C22C3D0E3AA}" destId="{4B852249-3F42-4894-B28B-D01667CE0B97}" srcOrd="0" destOrd="0" presId="urn:microsoft.com/office/officeart/2005/8/layout/hList3"/>
    <dgm:cxn modelId="{E7F60362-88D8-40A4-9BCD-210E8075BA63}" srcId="{28A8E1D4-794E-4CD8-80E8-B293986C1C08}" destId="{AA3DE446-733C-4122-B302-04A61EF7C0E1}" srcOrd="0" destOrd="0" parTransId="{734CE86A-DB93-4BFB-8DCC-37035FB2A2CA}" sibTransId="{6D4BC757-6089-45C0-88FC-8C2C3C792515}"/>
    <dgm:cxn modelId="{AB521848-C41E-4C50-9507-FFBC4A73A81E}" srcId="{28A8E1D4-794E-4CD8-80E8-B293986C1C08}" destId="{EEB2B4BE-6978-470F-9CE7-111C284DB617}" srcOrd="1" destOrd="0" parTransId="{6317C3CA-25F7-4492-8C1F-DBCA1DBBA5E9}" sibTransId="{4CAFA689-0C94-44F9-8793-5937AC5A7432}"/>
    <dgm:cxn modelId="{6533D94B-821A-412B-B873-15D045BEDE68}" srcId="{4599859F-23E8-4027-9CC1-5C22C3D0E3AA}" destId="{2DFD71CA-8AF8-455F-9D41-AD16D19326E4}" srcOrd="1" destOrd="0" parTransId="{D8E2DCFC-A20B-46D4-A20E-B1A70A0F4E68}" sibTransId="{AF4D0FDF-E05A-4D08-95D7-54BF40B35FA8}"/>
    <dgm:cxn modelId="{5495FE77-4622-41D8-B51A-2BDE7FAFF394}" srcId="{28A8E1D4-794E-4CD8-80E8-B293986C1C08}" destId="{21FF8173-23BB-4655-9757-4E04F27B8B71}" srcOrd="2" destOrd="0" parTransId="{6FFA937C-10C1-4453-B9D8-263436973160}" sibTransId="{DC4108E6-E921-4D97-9AC3-6F28DA22A393}"/>
    <dgm:cxn modelId="{7646F095-AAB2-453B-9A70-E98FFAA25473}" type="presOf" srcId="{28A8E1D4-794E-4CD8-80E8-B293986C1C08}" destId="{A9B1B3F3-2E45-4D2D-95F3-D6F165E17B2B}" srcOrd="0" destOrd="0" presId="urn:microsoft.com/office/officeart/2005/8/layout/hList3"/>
    <dgm:cxn modelId="{4765869D-E4F6-4A94-A6C6-E95198B00CB6}" type="presOf" srcId="{A3DC216D-2574-4E80-9187-93722C752D3D}" destId="{A9B1B3F3-2E45-4D2D-95F3-D6F165E17B2B}" srcOrd="0" destOrd="4" presId="urn:microsoft.com/office/officeart/2005/8/layout/hList3"/>
    <dgm:cxn modelId="{E98F41C3-8AAD-492A-81C9-46BF2D9E0852}" type="presOf" srcId="{E4D38A81-3F97-4DB8-ADB9-BACB565A0998}" destId="{7126264F-83DD-4633-A8B8-514D149E261A}" srcOrd="0" destOrd="0" presId="urn:microsoft.com/office/officeart/2005/8/layout/hList3"/>
    <dgm:cxn modelId="{003F18C6-8A10-40BE-A5EC-8AA9DDDBB843}" srcId="{2DFD71CA-8AF8-455F-9D41-AD16D19326E4}" destId="{AE5E919E-59E2-4843-A3DF-6C25EAB1E25D}" srcOrd="0" destOrd="0" parTransId="{6A824EEF-856A-441B-A7A9-AE28E87B8D87}" sibTransId="{DC50D387-F7EC-4C13-AFA2-7D45993C82AB}"/>
    <dgm:cxn modelId="{F17CCAC8-02EE-4A19-8D2D-1B027DFD5956}" srcId="{28A8E1D4-794E-4CD8-80E8-B293986C1C08}" destId="{A3DC216D-2574-4E80-9187-93722C752D3D}" srcOrd="3" destOrd="0" parTransId="{61D2C288-789D-48CE-A845-08DF71768C0B}" sibTransId="{775385A3-333B-4585-B658-911BDA7BC902}"/>
    <dgm:cxn modelId="{06B0C1EF-4C8E-4532-A743-678C676AE600}" srcId="{4599859F-23E8-4027-9CC1-5C22C3D0E3AA}" destId="{28A8E1D4-794E-4CD8-80E8-B293986C1C08}" srcOrd="0" destOrd="0" parTransId="{29119F2B-4A4F-4F03-B8AC-E468F3485F1A}" sibTransId="{08FC4018-130A-419F-8FF6-7302C29399A5}"/>
    <dgm:cxn modelId="{A61DEBBF-E219-45D9-AC0F-8B21403784DD}" type="presParOf" srcId="{7126264F-83DD-4633-A8B8-514D149E261A}" destId="{4B852249-3F42-4894-B28B-D01667CE0B97}" srcOrd="0" destOrd="0" presId="urn:microsoft.com/office/officeart/2005/8/layout/hList3"/>
    <dgm:cxn modelId="{22B9F835-9FCC-4413-B406-9AF4B91BFCEB}" type="presParOf" srcId="{7126264F-83DD-4633-A8B8-514D149E261A}" destId="{3357B8BE-AAF0-4C12-8B6A-BDA8804415D3}" srcOrd="1" destOrd="0" presId="urn:microsoft.com/office/officeart/2005/8/layout/hList3"/>
    <dgm:cxn modelId="{FF721309-C619-4D77-B5DD-3327AD0D1465}" type="presParOf" srcId="{3357B8BE-AAF0-4C12-8B6A-BDA8804415D3}" destId="{A9B1B3F3-2E45-4D2D-95F3-D6F165E17B2B}" srcOrd="0" destOrd="0" presId="urn:microsoft.com/office/officeart/2005/8/layout/hList3"/>
    <dgm:cxn modelId="{1BA23E58-98F2-4133-AF6C-FCBAD0159A67}" type="presParOf" srcId="{3357B8BE-AAF0-4C12-8B6A-BDA8804415D3}" destId="{9BEA86DE-4F1D-40D7-B529-7E11F3826CF1}" srcOrd="1" destOrd="0" presId="urn:microsoft.com/office/officeart/2005/8/layout/hList3"/>
    <dgm:cxn modelId="{16BE02ED-E5F1-4B8B-AAB5-E0C15F93CB20}" type="presParOf" srcId="{7126264F-83DD-4633-A8B8-514D149E261A}" destId="{5D5A15FC-28F3-484C-98F5-3E810AB6449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A9D7D44-E5EF-4B9C-B107-FC2398ACBAAA}"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n-US"/>
        </a:p>
      </dgm:t>
    </dgm:pt>
    <dgm:pt modelId="{0E499E54-CD83-4F3D-93EA-FE73FB057E8D}">
      <dgm:prSet custT="1"/>
      <dgm:spPr/>
      <dgm:t>
        <a:bodyPr/>
        <a:lstStyle/>
        <a:p>
          <a:pPr rtl="0"/>
          <a:r>
            <a:rPr lang="en-US" sz="2400" b="1" dirty="0">
              <a:latin typeface="+mj-lt"/>
            </a:rPr>
            <a:t>GAAP</a:t>
          </a:r>
          <a:endParaRPr lang="en-US" sz="2000" b="1" dirty="0">
            <a:latin typeface="+mj-lt"/>
          </a:endParaRPr>
        </a:p>
      </dgm:t>
    </dgm:pt>
    <dgm:pt modelId="{1E4CA83D-3699-4FF7-A94A-DDA8D2670F65}" type="parTrans" cxnId="{5DF5A130-C237-47D2-96DE-E71D8C1BAD79}">
      <dgm:prSet/>
      <dgm:spPr/>
      <dgm:t>
        <a:bodyPr/>
        <a:lstStyle/>
        <a:p>
          <a:endParaRPr lang="en-US"/>
        </a:p>
      </dgm:t>
    </dgm:pt>
    <dgm:pt modelId="{AC7E47C6-1FF1-4DBE-9453-26D38CBF77BD}" type="sibTrans" cxnId="{5DF5A130-C237-47D2-96DE-E71D8C1BAD79}">
      <dgm:prSet/>
      <dgm:spPr/>
      <dgm:t>
        <a:bodyPr/>
        <a:lstStyle/>
        <a:p>
          <a:endParaRPr lang="en-US"/>
        </a:p>
      </dgm:t>
    </dgm:pt>
    <dgm:pt modelId="{9EC3B154-F451-4E3A-A77D-8C19717864DC}">
      <dgm:prSet custT="1"/>
      <dgm:spPr/>
      <dgm:t>
        <a:bodyPr/>
        <a:lstStyle/>
        <a:p>
          <a:pPr rtl="0"/>
          <a:r>
            <a:rPr lang="en-US" sz="2000" b="1" dirty="0">
              <a:latin typeface="+mj-lt"/>
            </a:rPr>
            <a:t>MD&amp;A</a:t>
          </a:r>
        </a:p>
      </dgm:t>
    </dgm:pt>
    <dgm:pt modelId="{B53AC1C7-FC76-46E4-BF26-8D3D0A4B1440}" type="parTrans" cxnId="{C2A2B42F-3D0F-47F6-AC3F-889C686F3321}">
      <dgm:prSet/>
      <dgm:spPr/>
      <dgm:t>
        <a:bodyPr/>
        <a:lstStyle/>
        <a:p>
          <a:endParaRPr lang="en-US"/>
        </a:p>
      </dgm:t>
    </dgm:pt>
    <dgm:pt modelId="{D51A9A27-AD12-4127-9BEB-4FB24E48741F}" type="sibTrans" cxnId="{C2A2B42F-3D0F-47F6-AC3F-889C686F3321}">
      <dgm:prSet/>
      <dgm:spPr/>
      <dgm:t>
        <a:bodyPr/>
        <a:lstStyle/>
        <a:p>
          <a:endParaRPr lang="en-US"/>
        </a:p>
      </dgm:t>
    </dgm:pt>
    <dgm:pt modelId="{18F75839-C1E5-4C05-9101-CBCAC014156F}">
      <dgm:prSet custT="1"/>
      <dgm:spPr/>
      <dgm:t>
        <a:bodyPr/>
        <a:lstStyle/>
        <a:p>
          <a:pPr rtl="0"/>
          <a:r>
            <a:rPr lang="en-US" sz="2000" b="1" dirty="0">
              <a:latin typeface="+mj-lt"/>
            </a:rPr>
            <a:t>Basic Financial Statements </a:t>
          </a:r>
        </a:p>
      </dgm:t>
    </dgm:pt>
    <dgm:pt modelId="{9F1D3E9C-FE5C-4169-A49E-20A3A0D66F01}" type="parTrans" cxnId="{F908CD74-1C52-4E24-84CE-A8EBC572E1F5}">
      <dgm:prSet/>
      <dgm:spPr/>
      <dgm:t>
        <a:bodyPr/>
        <a:lstStyle/>
        <a:p>
          <a:endParaRPr lang="en-US"/>
        </a:p>
      </dgm:t>
    </dgm:pt>
    <dgm:pt modelId="{B96F89A4-9E6B-4342-9CE0-0917E58B8DC2}" type="sibTrans" cxnId="{F908CD74-1C52-4E24-84CE-A8EBC572E1F5}">
      <dgm:prSet/>
      <dgm:spPr/>
      <dgm:t>
        <a:bodyPr/>
        <a:lstStyle/>
        <a:p>
          <a:endParaRPr lang="en-US"/>
        </a:p>
      </dgm:t>
    </dgm:pt>
    <dgm:pt modelId="{DB1641D2-FECF-4A83-AD77-419384606E1F}">
      <dgm:prSet custT="1"/>
      <dgm:spPr/>
      <dgm:t>
        <a:bodyPr/>
        <a:lstStyle/>
        <a:p>
          <a:pPr rtl="0"/>
          <a:r>
            <a:rPr lang="en-US" sz="2000" b="1" dirty="0">
              <a:latin typeface="+mj-lt"/>
            </a:rPr>
            <a:t>Required Supplementary Information </a:t>
          </a:r>
        </a:p>
      </dgm:t>
    </dgm:pt>
    <dgm:pt modelId="{F00635F2-1A9E-4623-A66D-33BC390E31D5}" type="parTrans" cxnId="{EEF99E56-BA49-454C-B9BA-7AF95794C7D7}">
      <dgm:prSet/>
      <dgm:spPr/>
      <dgm:t>
        <a:bodyPr/>
        <a:lstStyle/>
        <a:p>
          <a:endParaRPr lang="en-US"/>
        </a:p>
      </dgm:t>
    </dgm:pt>
    <dgm:pt modelId="{E2AC973A-72CE-4EE6-867C-A29839EA2B27}" type="sibTrans" cxnId="{EEF99E56-BA49-454C-B9BA-7AF95794C7D7}">
      <dgm:prSet/>
      <dgm:spPr/>
      <dgm:t>
        <a:bodyPr/>
        <a:lstStyle/>
        <a:p>
          <a:endParaRPr lang="en-US"/>
        </a:p>
      </dgm:t>
    </dgm:pt>
    <dgm:pt modelId="{2F9F1E2E-8E99-4343-9080-823AE8090969}">
      <dgm:prSet custT="1"/>
      <dgm:spPr/>
      <dgm:t>
        <a:bodyPr/>
        <a:lstStyle/>
        <a:p>
          <a:r>
            <a:rPr lang="en-US" sz="2400" b="1" dirty="0">
              <a:latin typeface="+mj-lt"/>
            </a:rPr>
            <a:t>Cash / Modified Cash</a:t>
          </a:r>
          <a:endParaRPr lang="en-US" sz="2400" b="1" dirty="0"/>
        </a:p>
      </dgm:t>
    </dgm:pt>
    <dgm:pt modelId="{D2FED399-08D3-4635-9AE6-D16EF0E7BF7F}" type="parTrans" cxnId="{D1A86E73-628B-46C1-8630-BAE1E0CA520A}">
      <dgm:prSet/>
      <dgm:spPr/>
      <dgm:t>
        <a:bodyPr/>
        <a:lstStyle/>
        <a:p>
          <a:endParaRPr lang="en-US"/>
        </a:p>
      </dgm:t>
    </dgm:pt>
    <dgm:pt modelId="{3F4133BB-4BEE-442F-BF97-060A47DBAF74}" type="sibTrans" cxnId="{D1A86E73-628B-46C1-8630-BAE1E0CA520A}">
      <dgm:prSet/>
      <dgm:spPr/>
      <dgm:t>
        <a:bodyPr/>
        <a:lstStyle/>
        <a:p>
          <a:endParaRPr lang="en-US"/>
        </a:p>
      </dgm:t>
    </dgm:pt>
    <dgm:pt modelId="{5DD994B3-C03D-44F3-864E-557B96DE5095}">
      <dgm:prSet custT="1"/>
      <dgm:spPr/>
      <dgm:t>
        <a:bodyPr/>
        <a:lstStyle/>
        <a:p>
          <a:r>
            <a:rPr lang="en-US" sz="1900" b="1" dirty="0">
              <a:latin typeface="+mj-lt"/>
            </a:rPr>
            <a:t>Notes to Basic Financial Statements</a:t>
          </a:r>
        </a:p>
      </dgm:t>
    </dgm:pt>
    <dgm:pt modelId="{9E3FAEC2-D7B6-4EC4-9797-A1F412C4CD73}" type="parTrans" cxnId="{7E864FDA-46F7-40F5-B9BC-BDDFC84F4C07}">
      <dgm:prSet/>
      <dgm:spPr/>
      <dgm:t>
        <a:bodyPr/>
        <a:lstStyle/>
        <a:p>
          <a:endParaRPr lang="en-US"/>
        </a:p>
      </dgm:t>
    </dgm:pt>
    <dgm:pt modelId="{7EFFDD71-2B22-412B-89D8-17C5D2135B18}" type="sibTrans" cxnId="{7E864FDA-46F7-40F5-B9BC-BDDFC84F4C07}">
      <dgm:prSet/>
      <dgm:spPr/>
      <dgm:t>
        <a:bodyPr/>
        <a:lstStyle/>
        <a:p>
          <a:endParaRPr lang="en-US"/>
        </a:p>
      </dgm:t>
    </dgm:pt>
    <dgm:pt modelId="{F26D3DAB-ED72-44C6-8923-5F566E33735C}">
      <dgm:prSet custT="1"/>
      <dgm:spPr/>
      <dgm:t>
        <a:bodyPr/>
        <a:lstStyle/>
        <a:p>
          <a:r>
            <a:rPr lang="en-US" sz="2400" b="1" dirty="0">
              <a:latin typeface="+mj-lt"/>
            </a:rPr>
            <a:t>AOS Regulatory Basis</a:t>
          </a:r>
        </a:p>
      </dgm:t>
    </dgm:pt>
    <dgm:pt modelId="{CE203EF4-D26A-485A-8D2E-7AB6E6C1C545}" type="parTrans" cxnId="{861650ED-130F-4431-BA68-BA6E0BEE360D}">
      <dgm:prSet/>
      <dgm:spPr/>
      <dgm:t>
        <a:bodyPr/>
        <a:lstStyle/>
        <a:p>
          <a:endParaRPr lang="en-US"/>
        </a:p>
      </dgm:t>
    </dgm:pt>
    <dgm:pt modelId="{A1D76045-B205-4F8B-813E-A66FBF71F133}" type="sibTrans" cxnId="{861650ED-130F-4431-BA68-BA6E0BEE360D}">
      <dgm:prSet/>
      <dgm:spPr/>
      <dgm:t>
        <a:bodyPr/>
        <a:lstStyle/>
        <a:p>
          <a:endParaRPr lang="en-US"/>
        </a:p>
      </dgm:t>
    </dgm:pt>
    <dgm:pt modelId="{8E315DF8-346D-4CAA-9217-66E1D21084BD}">
      <dgm:prSet custT="1"/>
      <dgm:spPr/>
      <dgm:t>
        <a:bodyPr/>
        <a:lstStyle/>
        <a:p>
          <a:r>
            <a:rPr lang="en-US" sz="2000" b="1" dirty="0">
              <a:latin typeface="+mj-lt"/>
            </a:rPr>
            <a:t>Statement of Cash Receipts, Cash Disbursements, and Changes in Fund Balances</a:t>
          </a:r>
        </a:p>
      </dgm:t>
    </dgm:pt>
    <dgm:pt modelId="{74435192-37ED-4CDD-823B-C8DC99B8EF25}" type="parTrans" cxnId="{F4A04544-45EE-4656-A125-D5E6BB278F90}">
      <dgm:prSet/>
      <dgm:spPr/>
      <dgm:t>
        <a:bodyPr/>
        <a:lstStyle/>
        <a:p>
          <a:endParaRPr lang="en-US"/>
        </a:p>
      </dgm:t>
    </dgm:pt>
    <dgm:pt modelId="{036709E8-A660-4AD5-B315-14E3DAB1D71A}" type="sibTrans" cxnId="{F4A04544-45EE-4656-A125-D5E6BB278F90}">
      <dgm:prSet/>
      <dgm:spPr/>
      <dgm:t>
        <a:bodyPr/>
        <a:lstStyle/>
        <a:p>
          <a:endParaRPr lang="en-US"/>
        </a:p>
      </dgm:t>
    </dgm:pt>
    <dgm:pt modelId="{7CFC807C-0928-4DDE-8F98-C2EA67F068A8}">
      <dgm:prSet custT="1"/>
      <dgm:spPr/>
      <dgm:t>
        <a:bodyPr/>
        <a:lstStyle/>
        <a:p>
          <a:r>
            <a:rPr lang="en-US" sz="1900" b="1" dirty="0">
              <a:latin typeface="+mj-lt"/>
            </a:rPr>
            <a:t>Government-Wide and Fund Financial Statements</a:t>
          </a:r>
          <a:endParaRPr lang="en-US" sz="1900" b="1" dirty="0"/>
        </a:p>
      </dgm:t>
    </dgm:pt>
    <dgm:pt modelId="{4DF77531-013E-4956-A7D0-0D2A9495A59B}" type="parTrans" cxnId="{7197F8B7-8116-4D0D-AD0F-96629DA9BD13}">
      <dgm:prSet/>
      <dgm:spPr/>
      <dgm:t>
        <a:bodyPr/>
        <a:lstStyle/>
        <a:p>
          <a:endParaRPr lang="en-US"/>
        </a:p>
      </dgm:t>
    </dgm:pt>
    <dgm:pt modelId="{C19BAFCE-C3EC-44E7-B396-B3CBED204BDA}" type="sibTrans" cxnId="{7197F8B7-8116-4D0D-AD0F-96629DA9BD13}">
      <dgm:prSet/>
      <dgm:spPr/>
      <dgm:t>
        <a:bodyPr/>
        <a:lstStyle/>
        <a:p>
          <a:endParaRPr lang="en-US"/>
        </a:p>
      </dgm:t>
    </dgm:pt>
    <dgm:pt modelId="{C21A936C-70CB-4D45-85C6-E1D798459DE5}">
      <dgm:prSet custT="1"/>
      <dgm:spPr/>
      <dgm:t>
        <a:bodyPr/>
        <a:lstStyle/>
        <a:p>
          <a:pPr rtl="0"/>
          <a:r>
            <a:rPr lang="en-US" sz="2000" b="1" dirty="0">
              <a:latin typeface="+mj-lt"/>
            </a:rPr>
            <a:t>Notes to the Basic Financial Statements</a:t>
          </a:r>
        </a:p>
      </dgm:t>
    </dgm:pt>
    <dgm:pt modelId="{9C16A173-45CE-4EA0-B467-44CA7F444AF6}" type="parTrans" cxnId="{57ABB1B1-FF5E-49FA-856A-5261774EBED0}">
      <dgm:prSet/>
      <dgm:spPr/>
      <dgm:t>
        <a:bodyPr/>
        <a:lstStyle/>
        <a:p>
          <a:endParaRPr lang="en-US"/>
        </a:p>
      </dgm:t>
    </dgm:pt>
    <dgm:pt modelId="{33DA6441-32D4-4BE2-B02A-C42020AD006E}" type="sibTrans" cxnId="{57ABB1B1-FF5E-49FA-856A-5261774EBED0}">
      <dgm:prSet/>
      <dgm:spPr/>
      <dgm:t>
        <a:bodyPr/>
        <a:lstStyle/>
        <a:p>
          <a:endParaRPr lang="en-US"/>
        </a:p>
      </dgm:t>
    </dgm:pt>
    <dgm:pt modelId="{71FAB73B-7FDA-4E59-B66C-F9EDEF3D827F}">
      <dgm:prSet custT="1"/>
      <dgm:spPr/>
      <dgm:t>
        <a:bodyPr/>
        <a:lstStyle/>
        <a:p>
          <a:r>
            <a:rPr lang="en-US" sz="2000" b="1" dirty="0">
              <a:latin typeface="+mj-lt"/>
            </a:rPr>
            <a:t>Notes to the Basic Financial Statements </a:t>
          </a:r>
        </a:p>
      </dgm:t>
    </dgm:pt>
    <dgm:pt modelId="{307D18F3-C3AD-482E-B4F8-5DC6D9D5FB56}" type="parTrans" cxnId="{F05B18E8-52E8-4724-9A98-B6E2867ADB4C}">
      <dgm:prSet/>
      <dgm:spPr/>
      <dgm:t>
        <a:bodyPr/>
        <a:lstStyle/>
        <a:p>
          <a:endParaRPr lang="en-US"/>
        </a:p>
      </dgm:t>
    </dgm:pt>
    <dgm:pt modelId="{02734554-7362-42AC-8B84-E098F5E53979}" type="sibTrans" cxnId="{F05B18E8-52E8-4724-9A98-B6E2867ADB4C}">
      <dgm:prSet/>
      <dgm:spPr/>
      <dgm:t>
        <a:bodyPr/>
        <a:lstStyle/>
        <a:p>
          <a:endParaRPr lang="en-US"/>
        </a:p>
      </dgm:t>
    </dgm:pt>
    <dgm:pt modelId="{7BD617E6-F2DB-43BD-AAFD-D837AFCFF94F}">
      <dgm:prSet custT="1"/>
      <dgm:spPr/>
      <dgm:t>
        <a:bodyPr/>
        <a:lstStyle/>
        <a:p>
          <a:r>
            <a:rPr lang="en-US" sz="1900" b="1" dirty="0">
              <a:latin typeface="+mj-lt"/>
            </a:rPr>
            <a:t>MD&amp;A and other supplemental information are optional</a:t>
          </a:r>
        </a:p>
      </dgm:t>
    </dgm:pt>
    <dgm:pt modelId="{2ED7B665-CC07-4E7E-B6F4-E8046213EB39}" type="parTrans" cxnId="{67C45593-FD76-44F6-A6C3-4FE4F538619A}">
      <dgm:prSet/>
      <dgm:spPr/>
      <dgm:t>
        <a:bodyPr/>
        <a:lstStyle/>
        <a:p>
          <a:endParaRPr lang="en-US"/>
        </a:p>
      </dgm:t>
    </dgm:pt>
    <dgm:pt modelId="{AB84DA3D-13E9-42AC-A6AB-3DDB150B5FB3}" type="sibTrans" cxnId="{67C45593-FD76-44F6-A6C3-4FE4F538619A}">
      <dgm:prSet/>
      <dgm:spPr/>
      <dgm:t>
        <a:bodyPr/>
        <a:lstStyle/>
        <a:p>
          <a:endParaRPr lang="en-US"/>
        </a:p>
      </dgm:t>
    </dgm:pt>
    <dgm:pt modelId="{739B17A2-A51F-41F3-947F-0B88EB2E35FC}" type="pres">
      <dgm:prSet presAssocID="{CA9D7D44-E5EF-4B9C-B107-FC2398ACBAAA}" presName="Name0" presStyleCnt="0">
        <dgm:presLayoutVars>
          <dgm:dir/>
          <dgm:animLvl val="lvl"/>
          <dgm:resizeHandles val="exact"/>
        </dgm:presLayoutVars>
      </dgm:prSet>
      <dgm:spPr/>
    </dgm:pt>
    <dgm:pt modelId="{24C5369F-5BE2-461D-B48C-9DE2CFF32EB0}" type="pres">
      <dgm:prSet presAssocID="{0E499E54-CD83-4F3D-93EA-FE73FB057E8D}" presName="composite" presStyleCnt="0"/>
      <dgm:spPr/>
    </dgm:pt>
    <dgm:pt modelId="{50AB77C2-190C-4081-97AE-E3DEBA58131B}" type="pres">
      <dgm:prSet presAssocID="{0E499E54-CD83-4F3D-93EA-FE73FB057E8D}" presName="parTx" presStyleLbl="alignNode1" presStyleIdx="0" presStyleCnt="3">
        <dgm:presLayoutVars>
          <dgm:chMax val="0"/>
          <dgm:chPref val="0"/>
          <dgm:bulletEnabled val="1"/>
        </dgm:presLayoutVars>
      </dgm:prSet>
      <dgm:spPr/>
    </dgm:pt>
    <dgm:pt modelId="{DE43CFB1-9244-402D-9613-150A3A490A48}" type="pres">
      <dgm:prSet presAssocID="{0E499E54-CD83-4F3D-93EA-FE73FB057E8D}" presName="desTx" presStyleLbl="alignAccFollowNode1" presStyleIdx="0" presStyleCnt="3">
        <dgm:presLayoutVars>
          <dgm:bulletEnabled val="1"/>
        </dgm:presLayoutVars>
      </dgm:prSet>
      <dgm:spPr/>
    </dgm:pt>
    <dgm:pt modelId="{A7435470-4B88-46BA-BA92-134C4251B763}" type="pres">
      <dgm:prSet presAssocID="{AC7E47C6-1FF1-4DBE-9453-26D38CBF77BD}" presName="space" presStyleCnt="0"/>
      <dgm:spPr/>
    </dgm:pt>
    <dgm:pt modelId="{BDB0E578-CD3D-4DBA-B8B2-CE2ED8539410}" type="pres">
      <dgm:prSet presAssocID="{2F9F1E2E-8E99-4343-9080-823AE8090969}" presName="composite" presStyleCnt="0"/>
      <dgm:spPr/>
    </dgm:pt>
    <dgm:pt modelId="{3DF76C49-B416-4E6D-9120-250499510990}" type="pres">
      <dgm:prSet presAssocID="{2F9F1E2E-8E99-4343-9080-823AE8090969}" presName="parTx" presStyleLbl="alignNode1" presStyleIdx="1" presStyleCnt="3">
        <dgm:presLayoutVars>
          <dgm:chMax val="0"/>
          <dgm:chPref val="0"/>
          <dgm:bulletEnabled val="1"/>
        </dgm:presLayoutVars>
      </dgm:prSet>
      <dgm:spPr/>
    </dgm:pt>
    <dgm:pt modelId="{78B605CA-532B-4532-9ACC-93A0AB606C7D}" type="pres">
      <dgm:prSet presAssocID="{2F9F1E2E-8E99-4343-9080-823AE8090969}" presName="desTx" presStyleLbl="alignAccFollowNode1" presStyleIdx="1" presStyleCnt="3">
        <dgm:presLayoutVars>
          <dgm:bulletEnabled val="1"/>
        </dgm:presLayoutVars>
      </dgm:prSet>
      <dgm:spPr/>
    </dgm:pt>
    <dgm:pt modelId="{370F81F1-D7DB-427E-885C-A69E3E39D0C8}" type="pres">
      <dgm:prSet presAssocID="{3F4133BB-4BEE-442F-BF97-060A47DBAF74}" presName="space" presStyleCnt="0"/>
      <dgm:spPr/>
    </dgm:pt>
    <dgm:pt modelId="{143DE15F-1090-4AFD-A818-55C920C01C20}" type="pres">
      <dgm:prSet presAssocID="{F26D3DAB-ED72-44C6-8923-5F566E33735C}" presName="composite" presStyleCnt="0"/>
      <dgm:spPr/>
    </dgm:pt>
    <dgm:pt modelId="{355FF7D7-16A9-46BF-A632-91679A820DB8}" type="pres">
      <dgm:prSet presAssocID="{F26D3DAB-ED72-44C6-8923-5F566E33735C}" presName="parTx" presStyleLbl="alignNode1" presStyleIdx="2" presStyleCnt="3">
        <dgm:presLayoutVars>
          <dgm:chMax val="0"/>
          <dgm:chPref val="0"/>
          <dgm:bulletEnabled val="1"/>
        </dgm:presLayoutVars>
      </dgm:prSet>
      <dgm:spPr/>
    </dgm:pt>
    <dgm:pt modelId="{1A06B0FA-8CE3-44E3-9BC5-8B8410170419}" type="pres">
      <dgm:prSet presAssocID="{F26D3DAB-ED72-44C6-8923-5F566E33735C}" presName="desTx" presStyleLbl="alignAccFollowNode1" presStyleIdx="2" presStyleCnt="3">
        <dgm:presLayoutVars>
          <dgm:bulletEnabled val="1"/>
        </dgm:presLayoutVars>
      </dgm:prSet>
      <dgm:spPr/>
    </dgm:pt>
  </dgm:ptLst>
  <dgm:cxnLst>
    <dgm:cxn modelId="{EF19B220-A77C-492E-BC9E-BF451E89B2A1}" type="presOf" srcId="{7BD617E6-F2DB-43BD-AAFD-D837AFCFF94F}" destId="{78B605CA-532B-4532-9ACC-93A0AB606C7D}" srcOrd="0" destOrd="2" presId="urn:microsoft.com/office/officeart/2005/8/layout/hList1"/>
    <dgm:cxn modelId="{C2A2B42F-3D0F-47F6-AC3F-889C686F3321}" srcId="{0E499E54-CD83-4F3D-93EA-FE73FB057E8D}" destId="{9EC3B154-F451-4E3A-A77D-8C19717864DC}" srcOrd="0" destOrd="0" parTransId="{B53AC1C7-FC76-46E4-BF26-8D3D0A4B1440}" sibTransId="{D51A9A27-AD12-4127-9BEB-4FB24E48741F}"/>
    <dgm:cxn modelId="{5DF5A130-C237-47D2-96DE-E71D8C1BAD79}" srcId="{CA9D7D44-E5EF-4B9C-B107-FC2398ACBAAA}" destId="{0E499E54-CD83-4F3D-93EA-FE73FB057E8D}" srcOrd="0" destOrd="0" parTransId="{1E4CA83D-3699-4FF7-A94A-DDA8D2670F65}" sibTransId="{AC7E47C6-1FF1-4DBE-9453-26D38CBF77BD}"/>
    <dgm:cxn modelId="{C96E7A35-8123-4696-9140-B600EE97F366}" type="presOf" srcId="{7CFC807C-0928-4DDE-8F98-C2EA67F068A8}" destId="{78B605CA-532B-4532-9ACC-93A0AB606C7D}" srcOrd="0" destOrd="0" presId="urn:microsoft.com/office/officeart/2005/8/layout/hList1"/>
    <dgm:cxn modelId="{3B271036-1108-4B64-8889-843B15B0B92B}" type="presOf" srcId="{5DD994B3-C03D-44F3-864E-557B96DE5095}" destId="{78B605CA-532B-4532-9ACC-93A0AB606C7D}" srcOrd="0" destOrd="1" presId="urn:microsoft.com/office/officeart/2005/8/layout/hList1"/>
    <dgm:cxn modelId="{B55B5737-756B-4DA4-9203-9232AD4D88BF}" type="presOf" srcId="{18F75839-C1E5-4C05-9101-CBCAC014156F}" destId="{DE43CFB1-9244-402D-9613-150A3A490A48}" srcOrd="0" destOrd="1" presId="urn:microsoft.com/office/officeart/2005/8/layout/hList1"/>
    <dgm:cxn modelId="{F4A04544-45EE-4656-A125-D5E6BB278F90}" srcId="{F26D3DAB-ED72-44C6-8923-5F566E33735C}" destId="{8E315DF8-346D-4CAA-9217-66E1D21084BD}" srcOrd="0" destOrd="0" parTransId="{74435192-37ED-4CDD-823B-C8DC99B8EF25}" sibTransId="{036709E8-A660-4AD5-B315-14E3DAB1D71A}"/>
    <dgm:cxn modelId="{918AD845-7633-4F0B-8061-49253FFC7731}" type="presOf" srcId="{2F9F1E2E-8E99-4343-9080-823AE8090969}" destId="{3DF76C49-B416-4E6D-9120-250499510990}" srcOrd="0" destOrd="0" presId="urn:microsoft.com/office/officeart/2005/8/layout/hList1"/>
    <dgm:cxn modelId="{D1A86E73-628B-46C1-8630-BAE1E0CA520A}" srcId="{CA9D7D44-E5EF-4B9C-B107-FC2398ACBAAA}" destId="{2F9F1E2E-8E99-4343-9080-823AE8090969}" srcOrd="1" destOrd="0" parTransId="{D2FED399-08D3-4635-9AE6-D16EF0E7BF7F}" sibTransId="{3F4133BB-4BEE-442F-BF97-060A47DBAF74}"/>
    <dgm:cxn modelId="{F908CD74-1C52-4E24-84CE-A8EBC572E1F5}" srcId="{0E499E54-CD83-4F3D-93EA-FE73FB057E8D}" destId="{18F75839-C1E5-4C05-9101-CBCAC014156F}" srcOrd="1" destOrd="0" parTransId="{9F1D3E9C-FE5C-4169-A49E-20A3A0D66F01}" sibTransId="{B96F89A4-9E6B-4342-9CE0-0917E58B8DC2}"/>
    <dgm:cxn modelId="{BEABE354-FDBF-466B-B37A-1702F1296A26}" type="presOf" srcId="{F26D3DAB-ED72-44C6-8923-5F566E33735C}" destId="{355FF7D7-16A9-46BF-A632-91679A820DB8}" srcOrd="0" destOrd="0" presId="urn:microsoft.com/office/officeart/2005/8/layout/hList1"/>
    <dgm:cxn modelId="{EEF99E56-BA49-454C-B9BA-7AF95794C7D7}" srcId="{0E499E54-CD83-4F3D-93EA-FE73FB057E8D}" destId="{DB1641D2-FECF-4A83-AD77-419384606E1F}" srcOrd="3" destOrd="0" parTransId="{F00635F2-1A9E-4623-A66D-33BC390E31D5}" sibTransId="{E2AC973A-72CE-4EE6-867C-A29839EA2B27}"/>
    <dgm:cxn modelId="{67C45593-FD76-44F6-A6C3-4FE4F538619A}" srcId="{2F9F1E2E-8E99-4343-9080-823AE8090969}" destId="{7BD617E6-F2DB-43BD-AAFD-D837AFCFF94F}" srcOrd="2" destOrd="0" parTransId="{2ED7B665-CC07-4E7E-B6F4-E8046213EB39}" sibTransId="{AB84DA3D-13E9-42AC-A6AB-3DDB150B5FB3}"/>
    <dgm:cxn modelId="{012B509A-DA61-4A9B-A547-C7543DCCB08E}" type="presOf" srcId="{CA9D7D44-E5EF-4B9C-B107-FC2398ACBAAA}" destId="{739B17A2-A51F-41F3-947F-0B88EB2E35FC}" srcOrd="0" destOrd="0" presId="urn:microsoft.com/office/officeart/2005/8/layout/hList1"/>
    <dgm:cxn modelId="{E0C7B69C-1DED-4CF7-B0EE-E4CFE536CA2D}" type="presOf" srcId="{9EC3B154-F451-4E3A-A77D-8C19717864DC}" destId="{DE43CFB1-9244-402D-9613-150A3A490A48}" srcOrd="0" destOrd="0" presId="urn:microsoft.com/office/officeart/2005/8/layout/hList1"/>
    <dgm:cxn modelId="{57ABB1B1-FF5E-49FA-856A-5261774EBED0}" srcId="{0E499E54-CD83-4F3D-93EA-FE73FB057E8D}" destId="{C21A936C-70CB-4D45-85C6-E1D798459DE5}" srcOrd="2" destOrd="0" parTransId="{9C16A173-45CE-4EA0-B467-44CA7F444AF6}" sibTransId="{33DA6441-32D4-4BE2-B02A-C42020AD006E}"/>
    <dgm:cxn modelId="{7197F8B7-8116-4D0D-AD0F-96629DA9BD13}" srcId="{2F9F1E2E-8E99-4343-9080-823AE8090969}" destId="{7CFC807C-0928-4DDE-8F98-C2EA67F068A8}" srcOrd="0" destOrd="0" parTransId="{4DF77531-013E-4956-A7D0-0D2A9495A59B}" sibTransId="{C19BAFCE-C3EC-44E7-B396-B3CBED204BDA}"/>
    <dgm:cxn modelId="{5E7D11BC-C02E-4529-A06D-C168EF60864D}" type="presOf" srcId="{C21A936C-70CB-4D45-85C6-E1D798459DE5}" destId="{DE43CFB1-9244-402D-9613-150A3A490A48}" srcOrd="0" destOrd="2" presId="urn:microsoft.com/office/officeart/2005/8/layout/hList1"/>
    <dgm:cxn modelId="{4D9A57BE-3A4E-4CD5-85BE-8048F13839FD}" type="presOf" srcId="{71FAB73B-7FDA-4E59-B66C-F9EDEF3D827F}" destId="{1A06B0FA-8CE3-44E3-9BC5-8B8410170419}" srcOrd="0" destOrd="1" presId="urn:microsoft.com/office/officeart/2005/8/layout/hList1"/>
    <dgm:cxn modelId="{F7B044CD-211C-4E56-9A25-7007EB4BE856}" type="presOf" srcId="{DB1641D2-FECF-4A83-AD77-419384606E1F}" destId="{DE43CFB1-9244-402D-9613-150A3A490A48}" srcOrd="0" destOrd="3" presId="urn:microsoft.com/office/officeart/2005/8/layout/hList1"/>
    <dgm:cxn modelId="{7E864FDA-46F7-40F5-B9BC-BDDFC84F4C07}" srcId="{2F9F1E2E-8E99-4343-9080-823AE8090969}" destId="{5DD994B3-C03D-44F3-864E-557B96DE5095}" srcOrd="1" destOrd="0" parTransId="{9E3FAEC2-D7B6-4EC4-9797-A1F412C4CD73}" sibTransId="{7EFFDD71-2B22-412B-89D8-17C5D2135B18}"/>
    <dgm:cxn modelId="{F05B18E8-52E8-4724-9A98-B6E2867ADB4C}" srcId="{F26D3DAB-ED72-44C6-8923-5F566E33735C}" destId="{71FAB73B-7FDA-4E59-B66C-F9EDEF3D827F}" srcOrd="1" destOrd="0" parTransId="{307D18F3-C3AD-482E-B4F8-5DC6D9D5FB56}" sibTransId="{02734554-7362-42AC-8B84-E098F5E53979}"/>
    <dgm:cxn modelId="{861650ED-130F-4431-BA68-BA6E0BEE360D}" srcId="{CA9D7D44-E5EF-4B9C-B107-FC2398ACBAAA}" destId="{F26D3DAB-ED72-44C6-8923-5F566E33735C}" srcOrd="2" destOrd="0" parTransId="{CE203EF4-D26A-485A-8D2E-7AB6E6C1C545}" sibTransId="{A1D76045-B205-4F8B-813E-A66FBF71F133}"/>
    <dgm:cxn modelId="{F553C7F0-2682-4FFB-B853-DB5216DD86BA}" type="presOf" srcId="{0E499E54-CD83-4F3D-93EA-FE73FB057E8D}" destId="{50AB77C2-190C-4081-97AE-E3DEBA58131B}" srcOrd="0" destOrd="0" presId="urn:microsoft.com/office/officeart/2005/8/layout/hList1"/>
    <dgm:cxn modelId="{A604DAFE-B1FC-48DF-8C0E-4162E131F3C1}" type="presOf" srcId="{8E315DF8-346D-4CAA-9217-66E1D21084BD}" destId="{1A06B0FA-8CE3-44E3-9BC5-8B8410170419}" srcOrd="0" destOrd="0" presId="urn:microsoft.com/office/officeart/2005/8/layout/hList1"/>
    <dgm:cxn modelId="{B1A16915-492E-4690-A9C0-1BCA54B18549}" type="presParOf" srcId="{739B17A2-A51F-41F3-947F-0B88EB2E35FC}" destId="{24C5369F-5BE2-461D-B48C-9DE2CFF32EB0}" srcOrd="0" destOrd="0" presId="urn:microsoft.com/office/officeart/2005/8/layout/hList1"/>
    <dgm:cxn modelId="{D80A6336-B1BB-4FDE-BEC9-B56819368CCE}" type="presParOf" srcId="{24C5369F-5BE2-461D-B48C-9DE2CFF32EB0}" destId="{50AB77C2-190C-4081-97AE-E3DEBA58131B}" srcOrd="0" destOrd="0" presId="urn:microsoft.com/office/officeart/2005/8/layout/hList1"/>
    <dgm:cxn modelId="{2B99D28A-8396-49E3-83F8-819706E10F45}" type="presParOf" srcId="{24C5369F-5BE2-461D-B48C-9DE2CFF32EB0}" destId="{DE43CFB1-9244-402D-9613-150A3A490A48}" srcOrd="1" destOrd="0" presId="urn:microsoft.com/office/officeart/2005/8/layout/hList1"/>
    <dgm:cxn modelId="{357F37EE-19FD-4014-AAE3-EEC3EE25D454}" type="presParOf" srcId="{739B17A2-A51F-41F3-947F-0B88EB2E35FC}" destId="{A7435470-4B88-46BA-BA92-134C4251B763}" srcOrd="1" destOrd="0" presId="urn:microsoft.com/office/officeart/2005/8/layout/hList1"/>
    <dgm:cxn modelId="{5453A615-802C-44F7-8308-EE878C09BDF8}" type="presParOf" srcId="{739B17A2-A51F-41F3-947F-0B88EB2E35FC}" destId="{BDB0E578-CD3D-4DBA-B8B2-CE2ED8539410}" srcOrd="2" destOrd="0" presId="urn:microsoft.com/office/officeart/2005/8/layout/hList1"/>
    <dgm:cxn modelId="{457A5004-93D3-4BD5-B3C8-B318F86FA86B}" type="presParOf" srcId="{BDB0E578-CD3D-4DBA-B8B2-CE2ED8539410}" destId="{3DF76C49-B416-4E6D-9120-250499510990}" srcOrd="0" destOrd="0" presId="urn:microsoft.com/office/officeart/2005/8/layout/hList1"/>
    <dgm:cxn modelId="{B18C06A7-552C-4381-88D5-C1AC19BBC404}" type="presParOf" srcId="{BDB0E578-CD3D-4DBA-B8B2-CE2ED8539410}" destId="{78B605CA-532B-4532-9ACC-93A0AB606C7D}" srcOrd="1" destOrd="0" presId="urn:microsoft.com/office/officeart/2005/8/layout/hList1"/>
    <dgm:cxn modelId="{E1D5346B-6665-4501-A5BD-D088E899FE19}" type="presParOf" srcId="{739B17A2-A51F-41F3-947F-0B88EB2E35FC}" destId="{370F81F1-D7DB-427E-885C-A69E3E39D0C8}" srcOrd="3" destOrd="0" presId="urn:microsoft.com/office/officeart/2005/8/layout/hList1"/>
    <dgm:cxn modelId="{14929807-C121-46F6-B4FD-DC7656E082B2}" type="presParOf" srcId="{739B17A2-A51F-41F3-947F-0B88EB2E35FC}" destId="{143DE15F-1090-4AFD-A818-55C920C01C20}" srcOrd="4" destOrd="0" presId="urn:microsoft.com/office/officeart/2005/8/layout/hList1"/>
    <dgm:cxn modelId="{CBA93482-2ED8-4BF8-AA96-37048FC387DB}" type="presParOf" srcId="{143DE15F-1090-4AFD-A818-55C920C01C20}" destId="{355FF7D7-16A9-46BF-A632-91679A820DB8}" srcOrd="0" destOrd="0" presId="urn:microsoft.com/office/officeart/2005/8/layout/hList1"/>
    <dgm:cxn modelId="{B757F577-53F6-44CE-8EE8-4992CAD8EC44}" type="presParOf" srcId="{143DE15F-1090-4AFD-A818-55C920C01C20}" destId="{1A06B0FA-8CE3-44E3-9BC5-8B84101704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4D38A81-3F97-4DB8-ADB9-BACB565A0998}" type="doc">
      <dgm:prSet loTypeId="urn:microsoft.com/office/officeart/2005/8/layout/process4" loCatId="list" qsTypeId="urn:microsoft.com/office/officeart/2005/8/quickstyle/3d1" qsCatId="3D" csTypeId="urn:microsoft.com/office/officeart/2005/8/colors/colorful4" csCatId="colorful" phldr="1"/>
      <dgm:spPr/>
      <dgm:t>
        <a:bodyPr/>
        <a:lstStyle/>
        <a:p>
          <a:endParaRPr lang="en-US"/>
        </a:p>
      </dgm:t>
    </dgm:pt>
    <dgm:pt modelId="{4599859F-23E8-4027-9CC1-5C22C3D0E3AA}">
      <dgm:prSet phldrT="[Text]"/>
      <dgm:spPr/>
      <dgm:t>
        <a:bodyPr/>
        <a:lstStyle/>
        <a:p>
          <a:r>
            <a:rPr lang="en-US" b="1" dirty="0">
              <a:latin typeface="+mj-lt"/>
            </a:rPr>
            <a:t>2 CFR 200.514(b)</a:t>
          </a:r>
        </a:p>
      </dgm:t>
    </dgm:pt>
    <dgm:pt modelId="{5F93B6A8-F1FF-425F-9479-C1A110B9A030}" type="parTrans" cxnId="{87FBEC35-D3C7-4DA3-B4FC-E086D00AE4B7}">
      <dgm:prSet/>
      <dgm:spPr/>
      <dgm:t>
        <a:bodyPr/>
        <a:lstStyle/>
        <a:p>
          <a:endParaRPr lang="en-US" b="1"/>
        </a:p>
      </dgm:t>
    </dgm:pt>
    <dgm:pt modelId="{8BDF20B2-6968-48E6-BE0D-9DDF340E2746}" type="sibTrans" cxnId="{87FBEC35-D3C7-4DA3-B4FC-E086D00AE4B7}">
      <dgm:prSet/>
      <dgm:spPr/>
      <dgm:t>
        <a:bodyPr/>
        <a:lstStyle/>
        <a:p>
          <a:endParaRPr lang="en-US" b="1"/>
        </a:p>
      </dgm:t>
    </dgm:pt>
    <dgm:pt modelId="{28A8E1D4-794E-4CD8-80E8-B293986C1C08}">
      <dgm:prSet phldrT="[Text]"/>
      <dgm:spPr/>
      <dgm:t>
        <a:bodyPr/>
        <a:lstStyle/>
        <a:p>
          <a:r>
            <a:rPr lang="en-US" b="1" dirty="0">
              <a:latin typeface="+mj-lt"/>
            </a:rPr>
            <a:t>Requires auditors to determine whether the financial statements of the auditee are presented fairly in all material respects in accordance with GAAP. </a:t>
          </a:r>
        </a:p>
      </dgm:t>
    </dgm:pt>
    <dgm:pt modelId="{29119F2B-4A4F-4F03-B8AC-E468F3485F1A}" type="parTrans" cxnId="{06B0C1EF-4C8E-4532-A743-678C676AE600}">
      <dgm:prSet/>
      <dgm:spPr/>
      <dgm:t>
        <a:bodyPr/>
        <a:lstStyle/>
        <a:p>
          <a:endParaRPr lang="en-US" b="1"/>
        </a:p>
      </dgm:t>
    </dgm:pt>
    <dgm:pt modelId="{08FC4018-130A-419F-8FF6-7302C29399A5}" type="sibTrans" cxnId="{06B0C1EF-4C8E-4532-A743-678C676AE600}">
      <dgm:prSet/>
      <dgm:spPr/>
      <dgm:t>
        <a:bodyPr/>
        <a:lstStyle/>
        <a:p>
          <a:endParaRPr lang="en-US" b="1"/>
        </a:p>
      </dgm:t>
    </dgm:pt>
    <dgm:pt modelId="{B8E6D9C2-A31E-4FCD-97A8-CF94AF0A369E}">
      <dgm:prSet phldrT="[Text]"/>
      <dgm:spPr/>
      <dgm:t>
        <a:bodyPr/>
        <a:lstStyle/>
        <a:p>
          <a:r>
            <a:rPr lang="en-US" b="1" dirty="0">
              <a:latin typeface="+mj-lt"/>
            </a:rPr>
            <a:t>Therefore, auditees required to have a single audit  (federal) are required for file on a GAAP basis of accounting regardless of OAC requirements. </a:t>
          </a:r>
        </a:p>
      </dgm:t>
    </dgm:pt>
    <dgm:pt modelId="{B87BDE44-E528-4540-B128-C240084359DE}" type="parTrans" cxnId="{14E4428D-F267-4F31-8945-B81D5C211F8D}">
      <dgm:prSet/>
      <dgm:spPr/>
      <dgm:t>
        <a:bodyPr/>
        <a:lstStyle/>
        <a:p>
          <a:endParaRPr lang="en-US" b="1"/>
        </a:p>
      </dgm:t>
    </dgm:pt>
    <dgm:pt modelId="{904E5140-5509-4BEA-9E65-73761F8D0759}" type="sibTrans" cxnId="{14E4428D-F267-4F31-8945-B81D5C211F8D}">
      <dgm:prSet/>
      <dgm:spPr/>
      <dgm:t>
        <a:bodyPr/>
        <a:lstStyle/>
        <a:p>
          <a:endParaRPr lang="en-US" b="1"/>
        </a:p>
      </dgm:t>
    </dgm:pt>
    <dgm:pt modelId="{629C0420-78FF-425F-9389-3692435A4254}" type="pres">
      <dgm:prSet presAssocID="{E4D38A81-3F97-4DB8-ADB9-BACB565A0998}" presName="Name0" presStyleCnt="0">
        <dgm:presLayoutVars>
          <dgm:dir/>
          <dgm:animLvl val="lvl"/>
          <dgm:resizeHandles val="exact"/>
        </dgm:presLayoutVars>
      </dgm:prSet>
      <dgm:spPr/>
    </dgm:pt>
    <dgm:pt modelId="{3113BDDE-B0DE-4F25-B581-5324FB86962E}" type="pres">
      <dgm:prSet presAssocID="{B8E6D9C2-A31E-4FCD-97A8-CF94AF0A369E}" presName="boxAndChildren" presStyleCnt="0"/>
      <dgm:spPr/>
    </dgm:pt>
    <dgm:pt modelId="{9D8E0719-4269-4C2C-809E-85593783132B}" type="pres">
      <dgm:prSet presAssocID="{B8E6D9C2-A31E-4FCD-97A8-CF94AF0A369E}" presName="parentTextBox" presStyleLbl="node1" presStyleIdx="0" presStyleCnt="3"/>
      <dgm:spPr/>
    </dgm:pt>
    <dgm:pt modelId="{E8A9008A-DBFE-48A4-9853-ADDAC915BD80}" type="pres">
      <dgm:prSet presAssocID="{08FC4018-130A-419F-8FF6-7302C29399A5}" presName="sp" presStyleCnt="0"/>
      <dgm:spPr/>
    </dgm:pt>
    <dgm:pt modelId="{C8FEE134-980A-41D6-87E2-7D4787F5676A}" type="pres">
      <dgm:prSet presAssocID="{28A8E1D4-794E-4CD8-80E8-B293986C1C08}" presName="arrowAndChildren" presStyleCnt="0"/>
      <dgm:spPr/>
    </dgm:pt>
    <dgm:pt modelId="{D157F982-B7D4-4A31-9AC6-AA1DB9C0197C}" type="pres">
      <dgm:prSet presAssocID="{28A8E1D4-794E-4CD8-80E8-B293986C1C08}" presName="parentTextArrow" presStyleLbl="node1" presStyleIdx="1" presStyleCnt="3"/>
      <dgm:spPr/>
    </dgm:pt>
    <dgm:pt modelId="{8D57F328-1DE2-4E9F-B352-0D9D475F6B3E}" type="pres">
      <dgm:prSet presAssocID="{8BDF20B2-6968-48E6-BE0D-9DDF340E2746}" presName="sp" presStyleCnt="0"/>
      <dgm:spPr/>
    </dgm:pt>
    <dgm:pt modelId="{E0C125A4-4310-45EC-87CD-4C9629E99262}" type="pres">
      <dgm:prSet presAssocID="{4599859F-23E8-4027-9CC1-5C22C3D0E3AA}" presName="arrowAndChildren" presStyleCnt="0"/>
      <dgm:spPr/>
    </dgm:pt>
    <dgm:pt modelId="{CC933390-BA2C-4B9E-935F-EB60615846D4}" type="pres">
      <dgm:prSet presAssocID="{4599859F-23E8-4027-9CC1-5C22C3D0E3AA}" presName="parentTextArrow" presStyleLbl="node1" presStyleIdx="2" presStyleCnt="3"/>
      <dgm:spPr/>
    </dgm:pt>
  </dgm:ptLst>
  <dgm:cxnLst>
    <dgm:cxn modelId="{87FBEC35-D3C7-4DA3-B4FC-E086D00AE4B7}" srcId="{E4D38A81-3F97-4DB8-ADB9-BACB565A0998}" destId="{4599859F-23E8-4027-9CC1-5C22C3D0E3AA}" srcOrd="0" destOrd="0" parTransId="{5F93B6A8-F1FF-425F-9479-C1A110B9A030}" sibTransId="{8BDF20B2-6968-48E6-BE0D-9DDF340E2746}"/>
    <dgm:cxn modelId="{92F65D41-539A-42AC-8866-F8763A45B737}" type="presOf" srcId="{28A8E1D4-794E-4CD8-80E8-B293986C1C08}" destId="{D157F982-B7D4-4A31-9AC6-AA1DB9C0197C}" srcOrd="0" destOrd="0" presId="urn:microsoft.com/office/officeart/2005/8/layout/process4"/>
    <dgm:cxn modelId="{A8A6A08B-E234-408E-B009-AF39FBC4F62A}" type="presOf" srcId="{E4D38A81-3F97-4DB8-ADB9-BACB565A0998}" destId="{629C0420-78FF-425F-9389-3692435A4254}" srcOrd="0" destOrd="0" presId="urn:microsoft.com/office/officeart/2005/8/layout/process4"/>
    <dgm:cxn modelId="{14E4428D-F267-4F31-8945-B81D5C211F8D}" srcId="{E4D38A81-3F97-4DB8-ADB9-BACB565A0998}" destId="{B8E6D9C2-A31E-4FCD-97A8-CF94AF0A369E}" srcOrd="2" destOrd="0" parTransId="{B87BDE44-E528-4540-B128-C240084359DE}" sibTransId="{904E5140-5509-4BEA-9E65-73761F8D0759}"/>
    <dgm:cxn modelId="{F4D8D393-F588-4E67-965E-256A70BB4CA8}" type="presOf" srcId="{B8E6D9C2-A31E-4FCD-97A8-CF94AF0A369E}" destId="{9D8E0719-4269-4C2C-809E-85593783132B}" srcOrd="0" destOrd="0" presId="urn:microsoft.com/office/officeart/2005/8/layout/process4"/>
    <dgm:cxn modelId="{746727E9-7707-4A57-83F2-7A52061D3CE0}" type="presOf" srcId="{4599859F-23E8-4027-9CC1-5C22C3D0E3AA}" destId="{CC933390-BA2C-4B9E-935F-EB60615846D4}" srcOrd="0" destOrd="0" presId="urn:microsoft.com/office/officeart/2005/8/layout/process4"/>
    <dgm:cxn modelId="{06B0C1EF-4C8E-4532-A743-678C676AE600}" srcId="{E4D38A81-3F97-4DB8-ADB9-BACB565A0998}" destId="{28A8E1D4-794E-4CD8-80E8-B293986C1C08}" srcOrd="1" destOrd="0" parTransId="{29119F2B-4A4F-4F03-B8AC-E468F3485F1A}" sibTransId="{08FC4018-130A-419F-8FF6-7302C29399A5}"/>
    <dgm:cxn modelId="{BC6E3B5F-566C-4565-93C9-A72559977885}" type="presParOf" srcId="{629C0420-78FF-425F-9389-3692435A4254}" destId="{3113BDDE-B0DE-4F25-B581-5324FB86962E}" srcOrd="0" destOrd="0" presId="urn:microsoft.com/office/officeart/2005/8/layout/process4"/>
    <dgm:cxn modelId="{14BF8184-318F-434F-A71C-9E6D9EE25E6C}" type="presParOf" srcId="{3113BDDE-B0DE-4F25-B581-5324FB86962E}" destId="{9D8E0719-4269-4C2C-809E-85593783132B}" srcOrd="0" destOrd="0" presId="urn:microsoft.com/office/officeart/2005/8/layout/process4"/>
    <dgm:cxn modelId="{870D728A-7DF0-4CAF-8F60-566160994FAE}" type="presParOf" srcId="{629C0420-78FF-425F-9389-3692435A4254}" destId="{E8A9008A-DBFE-48A4-9853-ADDAC915BD80}" srcOrd="1" destOrd="0" presId="urn:microsoft.com/office/officeart/2005/8/layout/process4"/>
    <dgm:cxn modelId="{E0433E34-0238-4B6B-A978-D94580E93668}" type="presParOf" srcId="{629C0420-78FF-425F-9389-3692435A4254}" destId="{C8FEE134-980A-41D6-87E2-7D4787F5676A}" srcOrd="2" destOrd="0" presId="urn:microsoft.com/office/officeart/2005/8/layout/process4"/>
    <dgm:cxn modelId="{BA2C473A-CF1E-484F-8AAA-3693926C12EF}" type="presParOf" srcId="{C8FEE134-980A-41D6-87E2-7D4787F5676A}" destId="{D157F982-B7D4-4A31-9AC6-AA1DB9C0197C}" srcOrd="0" destOrd="0" presId="urn:microsoft.com/office/officeart/2005/8/layout/process4"/>
    <dgm:cxn modelId="{B91A8BBB-0C44-4F38-9637-02E42D28C85D}" type="presParOf" srcId="{629C0420-78FF-425F-9389-3692435A4254}" destId="{8D57F328-1DE2-4E9F-B352-0D9D475F6B3E}" srcOrd="3" destOrd="0" presId="urn:microsoft.com/office/officeart/2005/8/layout/process4"/>
    <dgm:cxn modelId="{678ABC59-475B-4807-8C4B-40D8BACE40A3}" type="presParOf" srcId="{629C0420-78FF-425F-9389-3692435A4254}" destId="{E0C125A4-4310-45EC-87CD-4C9629E99262}" srcOrd="4" destOrd="0" presId="urn:microsoft.com/office/officeart/2005/8/layout/process4"/>
    <dgm:cxn modelId="{91DAAA7B-4948-48E6-A725-D308E860256D}" type="presParOf" srcId="{E0C125A4-4310-45EC-87CD-4C9629E99262}" destId="{CC933390-BA2C-4B9E-935F-EB60615846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A9D7D44-E5EF-4B9C-B107-FC2398ACBAAA}" type="doc">
      <dgm:prSet loTypeId="urn:microsoft.com/office/officeart/2005/8/layout/hProcess4" loCatId="process" qsTypeId="urn:microsoft.com/office/officeart/2005/8/quickstyle/3d3" qsCatId="3D" csTypeId="urn:microsoft.com/office/officeart/2005/8/colors/colorful4" csCatId="colorful" phldr="1"/>
      <dgm:spPr/>
      <dgm:t>
        <a:bodyPr/>
        <a:lstStyle/>
        <a:p>
          <a:endParaRPr lang="en-US"/>
        </a:p>
      </dgm:t>
    </dgm:pt>
    <dgm:pt modelId="{0E499E54-CD83-4F3D-93EA-FE73FB057E8D}">
      <dgm:prSet custT="1"/>
      <dgm:spPr/>
      <dgm:t>
        <a:bodyPr/>
        <a:lstStyle/>
        <a:p>
          <a:pPr rtl="0">
            <a:lnSpc>
              <a:spcPct val="100000"/>
            </a:lnSpc>
            <a:spcAft>
              <a:spcPts val="0"/>
            </a:spcAft>
          </a:pPr>
          <a:r>
            <a:rPr lang="en-US" sz="2800" b="1" dirty="0"/>
            <a:t>Internet‐</a:t>
          </a:r>
        </a:p>
        <a:p>
          <a:pPr rtl="0">
            <a:lnSpc>
              <a:spcPct val="100000"/>
            </a:lnSpc>
            <a:spcAft>
              <a:spcPts val="0"/>
            </a:spcAft>
          </a:pPr>
          <a:r>
            <a:rPr lang="en-US" sz="2800" b="1" dirty="0"/>
            <a:t>based application </a:t>
          </a:r>
        </a:p>
      </dgm:t>
    </dgm:pt>
    <dgm:pt modelId="{1E4CA83D-3699-4FF7-A94A-DDA8D2670F65}" type="parTrans" cxnId="{5DF5A130-C237-47D2-96DE-E71D8C1BAD79}">
      <dgm:prSet/>
      <dgm:spPr/>
      <dgm:t>
        <a:bodyPr/>
        <a:lstStyle/>
        <a:p>
          <a:endParaRPr lang="en-US"/>
        </a:p>
      </dgm:t>
    </dgm:pt>
    <dgm:pt modelId="{AC7E47C6-1FF1-4DBE-9453-26D38CBF77BD}" type="sibTrans" cxnId="{5DF5A130-C237-47D2-96DE-E71D8C1BAD79}">
      <dgm:prSet/>
      <dgm:spPr/>
      <dgm:t>
        <a:bodyPr/>
        <a:lstStyle/>
        <a:p>
          <a:endParaRPr lang="en-US"/>
        </a:p>
      </dgm:t>
    </dgm:pt>
    <dgm:pt modelId="{D4D94580-B6CD-42A4-BB84-41A59FE7D51C}">
      <dgm:prSet custT="1"/>
      <dgm:spPr/>
      <dgm:t>
        <a:bodyPr/>
        <a:lstStyle/>
        <a:p>
          <a:pPr rtl="0"/>
          <a:r>
            <a:rPr lang="en-US" sz="2800" b="1" dirty="0"/>
            <a:t>Mandatory method for filing</a:t>
          </a:r>
        </a:p>
      </dgm:t>
    </dgm:pt>
    <dgm:pt modelId="{181A4499-D0B8-43A7-82E1-E35289B0FEB7}" type="sibTrans" cxnId="{DC56FD89-ABCD-44B5-8B2B-962DB5314397}">
      <dgm:prSet/>
      <dgm:spPr/>
      <dgm:t>
        <a:bodyPr/>
        <a:lstStyle/>
        <a:p>
          <a:endParaRPr lang="en-US"/>
        </a:p>
      </dgm:t>
    </dgm:pt>
    <dgm:pt modelId="{03C221F5-41EB-4C14-B25C-8D4E04BBB2A2}" type="parTrans" cxnId="{DC56FD89-ABCD-44B5-8B2B-962DB5314397}">
      <dgm:prSet/>
      <dgm:spPr/>
      <dgm:t>
        <a:bodyPr/>
        <a:lstStyle/>
        <a:p>
          <a:endParaRPr lang="en-US"/>
        </a:p>
      </dgm:t>
    </dgm:pt>
    <dgm:pt modelId="{BA8298B3-22F8-453F-93B8-1CE135F19838}">
      <dgm:prSet custT="1"/>
      <dgm:spPr/>
      <dgm:t>
        <a:bodyPr/>
        <a:lstStyle/>
        <a:p>
          <a:pPr rtl="0"/>
          <a:r>
            <a:rPr lang="en-US" sz="2800" b="1" dirty="0"/>
            <a:t>Filing link available through eservices</a:t>
          </a:r>
        </a:p>
      </dgm:t>
    </dgm:pt>
    <dgm:pt modelId="{0CD9A97B-BF3D-4628-8595-C6A6B52EF7E6}" type="parTrans" cxnId="{9AB7F100-F012-4AE9-94F5-18E81A763EF2}">
      <dgm:prSet/>
      <dgm:spPr/>
      <dgm:t>
        <a:bodyPr/>
        <a:lstStyle/>
        <a:p>
          <a:endParaRPr lang="en-US"/>
        </a:p>
      </dgm:t>
    </dgm:pt>
    <dgm:pt modelId="{2AC9A266-1296-4261-BA74-68A957D09BC5}" type="sibTrans" cxnId="{9AB7F100-F012-4AE9-94F5-18E81A763EF2}">
      <dgm:prSet/>
      <dgm:spPr/>
      <dgm:t>
        <a:bodyPr/>
        <a:lstStyle/>
        <a:p>
          <a:endParaRPr lang="en-US"/>
        </a:p>
      </dgm:t>
    </dgm:pt>
    <dgm:pt modelId="{95F8FAD0-9B8C-41AE-9A43-6A7F1816181F}" type="pres">
      <dgm:prSet presAssocID="{CA9D7D44-E5EF-4B9C-B107-FC2398ACBAAA}" presName="Name0" presStyleCnt="0">
        <dgm:presLayoutVars>
          <dgm:dir/>
          <dgm:animLvl val="lvl"/>
          <dgm:resizeHandles val="exact"/>
        </dgm:presLayoutVars>
      </dgm:prSet>
      <dgm:spPr/>
    </dgm:pt>
    <dgm:pt modelId="{8CFFDD08-0C0C-48A9-AAF2-2E2FB705B572}" type="pres">
      <dgm:prSet presAssocID="{CA9D7D44-E5EF-4B9C-B107-FC2398ACBAAA}" presName="tSp" presStyleCnt="0"/>
      <dgm:spPr/>
    </dgm:pt>
    <dgm:pt modelId="{7C64B128-AF34-4027-ABCD-2817F171D0DC}" type="pres">
      <dgm:prSet presAssocID="{CA9D7D44-E5EF-4B9C-B107-FC2398ACBAAA}" presName="bSp" presStyleCnt="0"/>
      <dgm:spPr/>
    </dgm:pt>
    <dgm:pt modelId="{44E73EDE-717D-46E1-8C6A-BEB13FA88314}" type="pres">
      <dgm:prSet presAssocID="{CA9D7D44-E5EF-4B9C-B107-FC2398ACBAAA}" presName="process" presStyleCnt="0"/>
      <dgm:spPr/>
    </dgm:pt>
    <dgm:pt modelId="{FEC7B3AE-A0E4-4615-A38C-265CB31758A4}" type="pres">
      <dgm:prSet presAssocID="{0E499E54-CD83-4F3D-93EA-FE73FB057E8D}" presName="composite1" presStyleCnt="0"/>
      <dgm:spPr/>
    </dgm:pt>
    <dgm:pt modelId="{14EAC4C2-2F13-4297-AA6D-5E4922FA6649}" type="pres">
      <dgm:prSet presAssocID="{0E499E54-CD83-4F3D-93EA-FE73FB057E8D}" presName="dummyNode1" presStyleLbl="node1" presStyleIdx="0" presStyleCnt="3"/>
      <dgm:spPr/>
    </dgm:pt>
    <dgm:pt modelId="{ABCC8E59-CF68-4AAE-B020-C843693AFD7C}" type="pres">
      <dgm:prSet presAssocID="{0E499E54-CD83-4F3D-93EA-FE73FB057E8D}" presName="childNode1" presStyleLbl="bgAcc1" presStyleIdx="0" presStyleCnt="3" custScaleX="90173" custScaleY="97913">
        <dgm:presLayoutVars>
          <dgm:bulletEnabled val="1"/>
        </dgm:presLayoutVars>
      </dgm:prSet>
      <dgm:spPr/>
    </dgm:pt>
    <dgm:pt modelId="{E3277CD6-6DB5-45B9-9685-627F33500A9F}" type="pres">
      <dgm:prSet presAssocID="{0E499E54-CD83-4F3D-93EA-FE73FB057E8D}" presName="childNode1tx" presStyleLbl="bgAcc1" presStyleIdx="0" presStyleCnt="3">
        <dgm:presLayoutVars>
          <dgm:bulletEnabled val="1"/>
        </dgm:presLayoutVars>
      </dgm:prSet>
      <dgm:spPr/>
    </dgm:pt>
    <dgm:pt modelId="{CC3BBBDD-6880-458C-9273-70489CEE693B}" type="pres">
      <dgm:prSet presAssocID="{0E499E54-CD83-4F3D-93EA-FE73FB057E8D}" presName="parentNode1" presStyleLbl="node1" presStyleIdx="0" presStyleCnt="3" custScaleX="106367" custScaleY="228463">
        <dgm:presLayoutVars>
          <dgm:chMax val="1"/>
          <dgm:bulletEnabled val="1"/>
        </dgm:presLayoutVars>
      </dgm:prSet>
      <dgm:spPr/>
    </dgm:pt>
    <dgm:pt modelId="{B66AC9B1-E8DB-4AE7-8AD9-E858D0DCCD2F}" type="pres">
      <dgm:prSet presAssocID="{0E499E54-CD83-4F3D-93EA-FE73FB057E8D}" presName="connSite1" presStyleCnt="0"/>
      <dgm:spPr/>
    </dgm:pt>
    <dgm:pt modelId="{8696A012-A7D2-4AF2-B1BA-76E33AEF4AAE}" type="pres">
      <dgm:prSet presAssocID="{AC7E47C6-1FF1-4DBE-9453-26D38CBF77BD}" presName="Name9" presStyleLbl="sibTrans2D1" presStyleIdx="0" presStyleCnt="2"/>
      <dgm:spPr/>
    </dgm:pt>
    <dgm:pt modelId="{D757463C-857E-4105-B16E-B469CB9299C9}" type="pres">
      <dgm:prSet presAssocID="{D4D94580-B6CD-42A4-BB84-41A59FE7D51C}" presName="composite2" presStyleCnt="0"/>
      <dgm:spPr/>
    </dgm:pt>
    <dgm:pt modelId="{BB710F22-2CE0-4695-85D7-7BA20D24E9ED}" type="pres">
      <dgm:prSet presAssocID="{D4D94580-B6CD-42A4-BB84-41A59FE7D51C}" presName="dummyNode2" presStyleLbl="node1" presStyleIdx="0" presStyleCnt="3"/>
      <dgm:spPr/>
    </dgm:pt>
    <dgm:pt modelId="{98753F22-14C0-4505-AB61-121D06DB87FE}" type="pres">
      <dgm:prSet presAssocID="{D4D94580-B6CD-42A4-BB84-41A59FE7D51C}" presName="childNode2" presStyleLbl="bgAcc1" presStyleIdx="1" presStyleCnt="3" custScaleX="93200" custScaleY="97913">
        <dgm:presLayoutVars>
          <dgm:bulletEnabled val="1"/>
        </dgm:presLayoutVars>
      </dgm:prSet>
      <dgm:spPr/>
    </dgm:pt>
    <dgm:pt modelId="{CEA8CB7D-DEAF-48D3-8386-BF51AC5509AB}" type="pres">
      <dgm:prSet presAssocID="{D4D94580-B6CD-42A4-BB84-41A59FE7D51C}" presName="childNode2tx" presStyleLbl="bgAcc1" presStyleIdx="1" presStyleCnt="3">
        <dgm:presLayoutVars>
          <dgm:bulletEnabled val="1"/>
        </dgm:presLayoutVars>
      </dgm:prSet>
      <dgm:spPr/>
    </dgm:pt>
    <dgm:pt modelId="{32AED56F-4DED-4933-B061-DF57647AEFE3}" type="pres">
      <dgm:prSet presAssocID="{D4D94580-B6CD-42A4-BB84-41A59FE7D51C}" presName="parentNode2" presStyleLbl="node1" presStyleIdx="1" presStyleCnt="3" custScaleX="106367" custScaleY="228463">
        <dgm:presLayoutVars>
          <dgm:chMax val="0"/>
          <dgm:bulletEnabled val="1"/>
        </dgm:presLayoutVars>
      </dgm:prSet>
      <dgm:spPr/>
    </dgm:pt>
    <dgm:pt modelId="{27A191BE-6315-45BA-8CB7-FF4AF7F488CF}" type="pres">
      <dgm:prSet presAssocID="{D4D94580-B6CD-42A4-BB84-41A59FE7D51C}" presName="connSite2" presStyleCnt="0"/>
      <dgm:spPr/>
    </dgm:pt>
    <dgm:pt modelId="{33E7B17E-D2AF-406F-A479-BAFCB400233D}" type="pres">
      <dgm:prSet presAssocID="{181A4499-D0B8-43A7-82E1-E35289B0FEB7}" presName="Name18" presStyleLbl="sibTrans2D1" presStyleIdx="1" presStyleCnt="2"/>
      <dgm:spPr/>
    </dgm:pt>
    <dgm:pt modelId="{14817474-9ADD-4542-B6B7-70ADD48B2301}" type="pres">
      <dgm:prSet presAssocID="{BA8298B3-22F8-453F-93B8-1CE135F19838}" presName="composite1" presStyleCnt="0"/>
      <dgm:spPr/>
    </dgm:pt>
    <dgm:pt modelId="{B60430D7-551A-4B6E-A11C-259DCC844368}" type="pres">
      <dgm:prSet presAssocID="{BA8298B3-22F8-453F-93B8-1CE135F19838}" presName="dummyNode1" presStyleLbl="node1" presStyleIdx="1" presStyleCnt="3"/>
      <dgm:spPr/>
    </dgm:pt>
    <dgm:pt modelId="{AEEF10D3-BDEE-45F8-8CCB-A4AA6984C620}" type="pres">
      <dgm:prSet presAssocID="{BA8298B3-22F8-453F-93B8-1CE135F19838}" presName="childNode1" presStyleLbl="bgAcc1" presStyleIdx="2" presStyleCnt="3" custScaleX="90173" custScaleY="97913">
        <dgm:presLayoutVars>
          <dgm:bulletEnabled val="1"/>
        </dgm:presLayoutVars>
      </dgm:prSet>
      <dgm:spPr/>
    </dgm:pt>
    <dgm:pt modelId="{D41CD5EF-AA08-4945-BA68-36E9F5328033}" type="pres">
      <dgm:prSet presAssocID="{BA8298B3-22F8-453F-93B8-1CE135F19838}" presName="childNode1tx" presStyleLbl="bgAcc1" presStyleIdx="2" presStyleCnt="3">
        <dgm:presLayoutVars>
          <dgm:bulletEnabled val="1"/>
        </dgm:presLayoutVars>
      </dgm:prSet>
      <dgm:spPr/>
    </dgm:pt>
    <dgm:pt modelId="{115719C8-BCE5-465C-B653-E4B8BE734A04}" type="pres">
      <dgm:prSet presAssocID="{BA8298B3-22F8-453F-93B8-1CE135F19838}" presName="parentNode1" presStyleLbl="node1" presStyleIdx="2" presStyleCnt="3" custScaleX="106367" custScaleY="228463">
        <dgm:presLayoutVars>
          <dgm:chMax val="1"/>
          <dgm:bulletEnabled val="1"/>
        </dgm:presLayoutVars>
      </dgm:prSet>
      <dgm:spPr/>
    </dgm:pt>
    <dgm:pt modelId="{5F8B9E84-F8B6-4E7B-A287-EDC26AC246A4}" type="pres">
      <dgm:prSet presAssocID="{BA8298B3-22F8-453F-93B8-1CE135F19838}" presName="connSite1" presStyleCnt="0"/>
      <dgm:spPr/>
    </dgm:pt>
  </dgm:ptLst>
  <dgm:cxnLst>
    <dgm:cxn modelId="{9AB7F100-F012-4AE9-94F5-18E81A763EF2}" srcId="{CA9D7D44-E5EF-4B9C-B107-FC2398ACBAAA}" destId="{BA8298B3-22F8-453F-93B8-1CE135F19838}" srcOrd="2" destOrd="0" parTransId="{0CD9A97B-BF3D-4628-8595-C6A6B52EF7E6}" sibTransId="{2AC9A266-1296-4261-BA74-68A957D09BC5}"/>
    <dgm:cxn modelId="{1C3C6903-5453-4233-A611-AB87B9CFE758}" type="presOf" srcId="{181A4499-D0B8-43A7-82E1-E35289B0FEB7}" destId="{33E7B17E-D2AF-406F-A479-BAFCB400233D}" srcOrd="0" destOrd="0" presId="urn:microsoft.com/office/officeart/2005/8/layout/hProcess4"/>
    <dgm:cxn modelId="{5DF5A130-C237-47D2-96DE-E71D8C1BAD79}" srcId="{CA9D7D44-E5EF-4B9C-B107-FC2398ACBAAA}" destId="{0E499E54-CD83-4F3D-93EA-FE73FB057E8D}" srcOrd="0" destOrd="0" parTransId="{1E4CA83D-3699-4FF7-A94A-DDA8D2670F65}" sibTransId="{AC7E47C6-1FF1-4DBE-9453-26D38CBF77BD}"/>
    <dgm:cxn modelId="{7DC6D831-02D3-47ED-8EEA-0233462542C9}" type="presOf" srcId="{CA9D7D44-E5EF-4B9C-B107-FC2398ACBAAA}" destId="{95F8FAD0-9B8C-41AE-9A43-6A7F1816181F}" srcOrd="0" destOrd="0" presId="urn:microsoft.com/office/officeart/2005/8/layout/hProcess4"/>
    <dgm:cxn modelId="{21999F5B-B7B6-4DDD-9B4B-E25BBF604F36}" type="presOf" srcId="{0E499E54-CD83-4F3D-93EA-FE73FB057E8D}" destId="{CC3BBBDD-6880-458C-9273-70489CEE693B}" srcOrd="0" destOrd="0" presId="urn:microsoft.com/office/officeart/2005/8/layout/hProcess4"/>
    <dgm:cxn modelId="{DC56FD89-ABCD-44B5-8B2B-962DB5314397}" srcId="{CA9D7D44-E5EF-4B9C-B107-FC2398ACBAAA}" destId="{D4D94580-B6CD-42A4-BB84-41A59FE7D51C}" srcOrd="1" destOrd="0" parTransId="{03C221F5-41EB-4C14-B25C-8D4E04BBB2A2}" sibTransId="{181A4499-D0B8-43A7-82E1-E35289B0FEB7}"/>
    <dgm:cxn modelId="{161CB0B6-8A5D-4C1D-B3C9-BE56197AE590}" type="presOf" srcId="{BA8298B3-22F8-453F-93B8-1CE135F19838}" destId="{115719C8-BCE5-465C-B653-E4B8BE734A04}" srcOrd="0" destOrd="0" presId="urn:microsoft.com/office/officeart/2005/8/layout/hProcess4"/>
    <dgm:cxn modelId="{C1AE71DE-4806-4683-9B5C-5C274FA25ABF}" type="presOf" srcId="{AC7E47C6-1FF1-4DBE-9453-26D38CBF77BD}" destId="{8696A012-A7D2-4AF2-B1BA-76E33AEF4AAE}" srcOrd="0" destOrd="0" presId="urn:microsoft.com/office/officeart/2005/8/layout/hProcess4"/>
    <dgm:cxn modelId="{4193BFFD-45E9-4250-9CD1-3FE6D6D8798D}" type="presOf" srcId="{D4D94580-B6CD-42A4-BB84-41A59FE7D51C}" destId="{32AED56F-4DED-4933-B061-DF57647AEFE3}" srcOrd="0" destOrd="0" presId="urn:microsoft.com/office/officeart/2005/8/layout/hProcess4"/>
    <dgm:cxn modelId="{E87BD8C3-F527-431C-B0EE-6867DD79BE1A}" type="presParOf" srcId="{95F8FAD0-9B8C-41AE-9A43-6A7F1816181F}" destId="{8CFFDD08-0C0C-48A9-AAF2-2E2FB705B572}" srcOrd="0" destOrd="0" presId="urn:microsoft.com/office/officeart/2005/8/layout/hProcess4"/>
    <dgm:cxn modelId="{DEDFF8A0-9B5F-45FA-82AB-051316E1A26D}" type="presParOf" srcId="{95F8FAD0-9B8C-41AE-9A43-6A7F1816181F}" destId="{7C64B128-AF34-4027-ABCD-2817F171D0DC}" srcOrd="1" destOrd="0" presId="urn:microsoft.com/office/officeart/2005/8/layout/hProcess4"/>
    <dgm:cxn modelId="{062AF2D8-4732-4A06-97F6-EC150BD2B6BC}" type="presParOf" srcId="{95F8FAD0-9B8C-41AE-9A43-6A7F1816181F}" destId="{44E73EDE-717D-46E1-8C6A-BEB13FA88314}" srcOrd="2" destOrd="0" presId="urn:microsoft.com/office/officeart/2005/8/layout/hProcess4"/>
    <dgm:cxn modelId="{AFCF601A-C00C-4BDB-9B8F-E3CDB16C3F25}" type="presParOf" srcId="{44E73EDE-717D-46E1-8C6A-BEB13FA88314}" destId="{FEC7B3AE-A0E4-4615-A38C-265CB31758A4}" srcOrd="0" destOrd="0" presId="urn:microsoft.com/office/officeart/2005/8/layout/hProcess4"/>
    <dgm:cxn modelId="{260911E7-00FF-4B8D-9981-CE75871175CD}" type="presParOf" srcId="{FEC7B3AE-A0E4-4615-A38C-265CB31758A4}" destId="{14EAC4C2-2F13-4297-AA6D-5E4922FA6649}" srcOrd="0" destOrd="0" presId="urn:microsoft.com/office/officeart/2005/8/layout/hProcess4"/>
    <dgm:cxn modelId="{D0C88902-954A-4294-B6D2-01F0C5E1EA71}" type="presParOf" srcId="{FEC7B3AE-A0E4-4615-A38C-265CB31758A4}" destId="{ABCC8E59-CF68-4AAE-B020-C843693AFD7C}" srcOrd="1" destOrd="0" presId="urn:microsoft.com/office/officeart/2005/8/layout/hProcess4"/>
    <dgm:cxn modelId="{DF719981-4D35-414C-9695-D2543BC9E365}" type="presParOf" srcId="{FEC7B3AE-A0E4-4615-A38C-265CB31758A4}" destId="{E3277CD6-6DB5-45B9-9685-627F33500A9F}" srcOrd="2" destOrd="0" presId="urn:microsoft.com/office/officeart/2005/8/layout/hProcess4"/>
    <dgm:cxn modelId="{0EAB2C53-754D-48D2-9F46-1B8A1EC4E6FE}" type="presParOf" srcId="{FEC7B3AE-A0E4-4615-A38C-265CB31758A4}" destId="{CC3BBBDD-6880-458C-9273-70489CEE693B}" srcOrd="3" destOrd="0" presId="urn:microsoft.com/office/officeart/2005/8/layout/hProcess4"/>
    <dgm:cxn modelId="{B16094B3-7705-4D6A-859E-E7766B0D67AB}" type="presParOf" srcId="{FEC7B3AE-A0E4-4615-A38C-265CB31758A4}" destId="{B66AC9B1-E8DB-4AE7-8AD9-E858D0DCCD2F}" srcOrd="4" destOrd="0" presId="urn:microsoft.com/office/officeart/2005/8/layout/hProcess4"/>
    <dgm:cxn modelId="{B5B87FF2-AC81-4796-847D-02C05E3914F2}" type="presParOf" srcId="{44E73EDE-717D-46E1-8C6A-BEB13FA88314}" destId="{8696A012-A7D2-4AF2-B1BA-76E33AEF4AAE}" srcOrd="1" destOrd="0" presId="urn:microsoft.com/office/officeart/2005/8/layout/hProcess4"/>
    <dgm:cxn modelId="{BB5AB691-601D-41A3-91D8-AD3940577C4F}" type="presParOf" srcId="{44E73EDE-717D-46E1-8C6A-BEB13FA88314}" destId="{D757463C-857E-4105-B16E-B469CB9299C9}" srcOrd="2" destOrd="0" presId="urn:microsoft.com/office/officeart/2005/8/layout/hProcess4"/>
    <dgm:cxn modelId="{CE1689FC-C241-459F-83D2-8DE88BF99129}" type="presParOf" srcId="{D757463C-857E-4105-B16E-B469CB9299C9}" destId="{BB710F22-2CE0-4695-85D7-7BA20D24E9ED}" srcOrd="0" destOrd="0" presId="urn:microsoft.com/office/officeart/2005/8/layout/hProcess4"/>
    <dgm:cxn modelId="{57CB165F-42CC-4FB5-8B39-969233EA3BF1}" type="presParOf" srcId="{D757463C-857E-4105-B16E-B469CB9299C9}" destId="{98753F22-14C0-4505-AB61-121D06DB87FE}" srcOrd="1" destOrd="0" presId="urn:microsoft.com/office/officeart/2005/8/layout/hProcess4"/>
    <dgm:cxn modelId="{E2D5C226-94EF-45F6-9024-7D5999260494}" type="presParOf" srcId="{D757463C-857E-4105-B16E-B469CB9299C9}" destId="{CEA8CB7D-DEAF-48D3-8386-BF51AC5509AB}" srcOrd="2" destOrd="0" presId="urn:microsoft.com/office/officeart/2005/8/layout/hProcess4"/>
    <dgm:cxn modelId="{D831925A-5DC8-4C25-89A4-C59752FDF659}" type="presParOf" srcId="{D757463C-857E-4105-B16E-B469CB9299C9}" destId="{32AED56F-4DED-4933-B061-DF57647AEFE3}" srcOrd="3" destOrd="0" presId="urn:microsoft.com/office/officeart/2005/8/layout/hProcess4"/>
    <dgm:cxn modelId="{76D1DBD3-AF89-4162-B071-F39E57E7E233}" type="presParOf" srcId="{D757463C-857E-4105-B16E-B469CB9299C9}" destId="{27A191BE-6315-45BA-8CB7-FF4AF7F488CF}" srcOrd="4" destOrd="0" presId="urn:microsoft.com/office/officeart/2005/8/layout/hProcess4"/>
    <dgm:cxn modelId="{B05D9BA1-6672-4FCC-8B77-9C3DAAD6C891}" type="presParOf" srcId="{44E73EDE-717D-46E1-8C6A-BEB13FA88314}" destId="{33E7B17E-D2AF-406F-A479-BAFCB400233D}" srcOrd="3" destOrd="0" presId="urn:microsoft.com/office/officeart/2005/8/layout/hProcess4"/>
    <dgm:cxn modelId="{C3D51F2E-3C0B-46BA-8794-3F450EDDFF6A}" type="presParOf" srcId="{44E73EDE-717D-46E1-8C6A-BEB13FA88314}" destId="{14817474-9ADD-4542-B6B7-70ADD48B2301}" srcOrd="4" destOrd="0" presId="urn:microsoft.com/office/officeart/2005/8/layout/hProcess4"/>
    <dgm:cxn modelId="{CC127E90-7CD5-4EAC-996E-9CF60DD7DF79}" type="presParOf" srcId="{14817474-9ADD-4542-B6B7-70ADD48B2301}" destId="{B60430D7-551A-4B6E-A11C-259DCC844368}" srcOrd="0" destOrd="0" presId="urn:microsoft.com/office/officeart/2005/8/layout/hProcess4"/>
    <dgm:cxn modelId="{72D7483F-1F0C-4BBD-AE18-F0FF3DB605E5}" type="presParOf" srcId="{14817474-9ADD-4542-B6B7-70ADD48B2301}" destId="{AEEF10D3-BDEE-45F8-8CCB-A4AA6984C620}" srcOrd="1" destOrd="0" presId="urn:microsoft.com/office/officeart/2005/8/layout/hProcess4"/>
    <dgm:cxn modelId="{E06D781B-773C-44A2-B226-1C2B0B1C92FE}" type="presParOf" srcId="{14817474-9ADD-4542-B6B7-70ADD48B2301}" destId="{D41CD5EF-AA08-4945-BA68-36E9F5328033}" srcOrd="2" destOrd="0" presId="urn:microsoft.com/office/officeart/2005/8/layout/hProcess4"/>
    <dgm:cxn modelId="{D3D7E126-D289-4D60-99B8-13486A55E4C4}" type="presParOf" srcId="{14817474-9ADD-4542-B6B7-70ADD48B2301}" destId="{115719C8-BCE5-465C-B653-E4B8BE734A04}" srcOrd="3" destOrd="0" presId="urn:microsoft.com/office/officeart/2005/8/layout/hProcess4"/>
    <dgm:cxn modelId="{A2429429-1B26-43D2-AF24-E065EAD51917}" type="presParOf" srcId="{14817474-9ADD-4542-B6B7-70ADD48B2301}" destId="{5F8B9E84-F8B6-4E7B-A287-EDC26AC246A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F090305-AA95-40D0-AC30-6635B5344E9E}"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4A08DA6A-5859-4C55-A241-757B99AE745B}">
      <dgm:prSet phldrT="[Text]"/>
      <dgm:spPr/>
      <dgm:t>
        <a:bodyPr/>
        <a:lstStyle/>
        <a:p>
          <a:r>
            <a:rPr lang="en-US" b="1" dirty="0">
              <a:solidFill>
                <a:srgbClr val="FFFF00"/>
              </a:solidFill>
              <a:latin typeface="+mj-lt"/>
            </a:rPr>
            <a:t>September 30 </a:t>
          </a:r>
          <a:r>
            <a:rPr lang="en-US" dirty="0">
              <a:latin typeface="+mj-lt"/>
            </a:rPr>
            <a:t>is deadline for 12/31 fiscal year end clients</a:t>
          </a:r>
          <a:endParaRPr lang="en-US" dirty="0"/>
        </a:p>
      </dgm:t>
    </dgm:pt>
    <dgm:pt modelId="{5AD71812-EB67-40F4-B566-C3B93959E6F0}" type="parTrans" cxnId="{15F891A8-AFD2-4C35-8D7C-9008F125865D}">
      <dgm:prSet/>
      <dgm:spPr/>
      <dgm:t>
        <a:bodyPr/>
        <a:lstStyle/>
        <a:p>
          <a:endParaRPr lang="en-US"/>
        </a:p>
      </dgm:t>
    </dgm:pt>
    <dgm:pt modelId="{93BD5AA5-CE0F-45F1-A121-C2CEB9A223DE}" type="sibTrans" cxnId="{15F891A8-AFD2-4C35-8D7C-9008F125865D}">
      <dgm:prSet/>
      <dgm:spPr/>
      <dgm:t>
        <a:bodyPr/>
        <a:lstStyle/>
        <a:p>
          <a:endParaRPr lang="en-US"/>
        </a:p>
      </dgm:t>
    </dgm:pt>
    <dgm:pt modelId="{14556242-2EBF-4B4A-A5D7-BE0FD1AF17BF}">
      <dgm:prSet phldrT="[Text]"/>
      <dgm:spPr/>
      <dgm:t>
        <a:bodyPr/>
        <a:lstStyle/>
        <a:p>
          <a:r>
            <a:rPr lang="en-US" dirty="0">
              <a:latin typeface="+mj-lt"/>
            </a:rPr>
            <a:t>March 31 for 6/30 fiscal year end clients</a:t>
          </a:r>
        </a:p>
      </dgm:t>
    </dgm:pt>
    <dgm:pt modelId="{4689974D-4C20-449B-B9F2-205334DA338C}" type="parTrans" cxnId="{CAFCD22D-EC90-4ABB-964D-1330A40A7425}">
      <dgm:prSet/>
      <dgm:spPr/>
      <dgm:t>
        <a:bodyPr/>
        <a:lstStyle/>
        <a:p>
          <a:endParaRPr lang="en-US"/>
        </a:p>
      </dgm:t>
    </dgm:pt>
    <dgm:pt modelId="{0D46BE86-0235-4B50-A7BB-2462A1F24A7A}" type="sibTrans" cxnId="{CAFCD22D-EC90-4ABB-964D-1330A40A7425}">
      <dgm:prSet/>
      <dgm:spPr/>
      <dgm:t>
        <a:bodyPr/>
        <a:lstStyle/>
        <a:p>
          <a:endParaRPr lang="en-US"/>
        </a:p>
      </dgm:t>
    </dgm:pt>
    <dgm:pt modelId="{A240EAE5-38D8-4200-A71B-F4207A74DD31}">
      <dgm:prSet phldrT="[Text]"/>
      <dgm:spPr/>
      <dgm:t>
        <a:bodyPr/>
        <a:lstStyle/>
        <a:p>
          <a:r>
            <a:rPr lang="en-US" dirty="0">
              <a:latin typeface="+mj-lt"/>
            </a:rPr>
            <a:t>Must file audit report with the Federal Audit Clearinghouse (FAC)</a:t>
          </a:r>
          <a:endParaRPr lang="en-US" dirty="0"/>
        </a:p>
      </dgm:t>
    </dgm:pt>
    <dgm:pt modelId="{DB124B6B-593B-4B88-AAEA-25582F3B1CF5}" type="parTrans" cxnId="{71A496D3-9713-4582-B8C7-19995A34F93E}">
      <dgm:prSet/>
      <dgm:spPr/>
      <dgm:t>
        <a:bodyPr/>
        <a:lstStyle/>
        <a:p>
          <a:endParaRPr lang="en-US"/>
        </a:p>
      </dgm:t>
    </dgm:pt>
    <dgm:pt modelId="{C37650AA-4ACE-4423-998A-E0EC766F278F}" type="sibTrans" cxnId="{71A496D3-9713-4582-B8C7-19995A34F93E}">
      <dgm:prSet/>
      <dgm:spPr/>
      <dgm:t>
        <a:bodyPr/>
        <a:lstStyle/>
        <a:p>
          <a:endParaRPr lang="en-US"/>
        </a:p>
      </dgm:t>
    </dgm:pt>
    <dgm:pt modelId="{B0ABF664-E12F-40C5-B3B0-E2FB89749C1E}">
      <dgm:prSet phldrT="[Text]"/>
      <dgm:spPr/>
      <dgm:t>
        <a:bodyPr/>
        <a:lstStyle/>
        <a:p>
          <a:r>
            <a:rPr lang="en-US" dirty="0">
              <a:latin typeface="+mj-lt"/>
            </a:rPr>
            <a:t>FAC distributes single audit reporting packages to federal agencies</a:t>
          </a:r>
          <a:endParaRPr lang="en-US" dirty="0"/>
        </a:p>
      </dgm:t>
    </dgm:pt>
    <dgm:pt modelId="{0264A13F-D677-4381-BFF2-571454A8883C}" type="parTrans" cxnId="{72BBA3B8-1112-45DF-814A-9A5481D94E66}">
      <dgm:prSet/>
      <dgm:spPr/>
      <dgm:t>
        <a:bodyPr/>
        <a:lstStyle/>
        <a:p>
          <a:endParaRPr lang="en-US"/>
        </a:p>
      </dgm:t>
    </dgm:pt>
    <dgm:pt modelId="{BF11609D-4A92-44EF-9262-DBDF79AFFD51}" type="sibTrans" cxnId="{72BBA3B8-1112-45DF-814A-9A5481D94E66}">
      <dgm:prSet/>
      <dgm:spPr/>
      <dgm:t>
        <a:bodyPr/>
        <a:lstStyle/>
        <a:p>
          <a:endParaRPr lang="en-US"/>
        </a:p>
      </dgm:t>
    </dgm:pt>
    <dgm:pt modelId="{329E7A6D-42A9-432A-9135-80BF2DB33C90}">
      <dgm:prSet/>
      <dgm:spPr/>
      <dgm:t>
        <a:bodyPr/>
        <a:lstStyle/>
        <a:p>
          <a:r>
            <a:rPr lang="en-US" dirty="0">
              <a:latin typeface="+mj-lt"/>
            </a:rPr>
            <a:t>Database of completed audits</a:t>
          </a:r>
        </a:p>
      </dgm:t>
    </dgm:pt>
    <dgm:pt modelId="{96EB69AE-D1B1-43EA-83B5-6B20B704CFE1}" type="parTrans" cxnId="{7B8C2D3E-BE83-4EAE-A32C-596CB9D5EC0D}">
      <dgm:prSet/>
      <dgm:spPr/>
      <dgm:t>
        <a:bodyPr/>
        <a:lstStyle/>
        <a:p>
          <a:endParaRPr lang="en-US"/>
        </a:p>
      </dgm:t>
    </dgm:pt>
    <dgm:pt modelId="{DD3AF06A-8F69-41B1-B965-BBCDA23817A1}" type="sibTrans" cxnId="{7B8C2D3E-BE83-4EAE-A32C-596CB9D5EC0D}">
      <dgm:prSet/>
      <dgm:spPr/>
      <dgm:t>
        <a:bodyPr/>
        <a:lstStyle/>
        <a:p>
          <a:endParaRPr lang="en-US"/>
        </a:p>
      </dgm:t>
    </dgm:pt>
    <dgm:pt modelId="{768858D7-03A7-4415-9938-A30319115CA8}">
      <dgm:prSet/>
      <dgm:spPr/>
      <dgm:t>
        <a:bodyPr/>
        <a:lstStyle/>
        <a:p>
          <a:r>
            <a:rPr lang="en-US" dirty="0">
              <a:latin typeface="+mj-lt"/>
            </a:rPr>
            <a:t>Filing Requirement Not Met = Not Low Risk Auditee</a:t>
          </a:r>
        </a:p>
      </dgm:t>
    </dgm:pt>
    <dgm:pt modelId="{2E736CB1-375D-4155-BC10-B25EFCEDD959}" type="parTrans" cxnId="{B5F94D7D-96E1-4F63-963B-B49B9F146383}">
      <dgm:prSet/>
      <dgm:spPr/>
      <dgm:t>
        <a:bodyPr/>
        <a:lstStyle/>
        <a:p>
          <a:endParaRPr lang="en-US"/>
        </a:p>
      </dgm:t>
    </dgm:pt>
    <dgm:pt modelId="{F9C73D70-F28D-4F0C-918C-A067B957DD75}" type="sibTrans" cxnId="{B5F94D7D-96E1-4F63-963B-B49B9F146383}">
      <dgm:prSet/>
      <dgm:spPr/>
      <dgm:t>
        <a:bodyPr/>
        <a:lstStyle/>
        <a:p>
          <a:endParaRPr lang="en-US"/>
        </a:p>
      </dgm:t>
    </dgm:pt>
    <dgm:pt modelId="{9490D2A4-234B-41EB-A973-8022AECBEC09}">
      <dgm:prSet/>
      <dgm:spPr/>
      <dgm:t>
        <a:bodyPr/>
        <a:lstStyle/>
        <a:p>
          <a:endParaRPr lang="en-US" dirty="0"/>
        </a:p>
      </dgm:t>
    </dgm:pt>
    <dgm:pt modelId="{53A47457-CB28-47DA-BD37-C75672151A91}" type="parTrans" cxnId="{941D4990-0734-4396-A93B-C4B5764AD55C}">
      <dgm:prSet/>
      <dgm:spPr/>
      <dgm:t>
        <a:bodyPr/>
        <a:lstStyle/>
        <a:p>
          <a:endParaRPr lang="en-US"/>
        </a:p>
      </dgm:t>
    </dgm:pt>
    <dgm:pt modelId="{5F97E70C-A1CA-40E7-8E9B-263C7AB1EAA3}" type="sibTrans" cxnId="{941D4990-0734-4396-A93B-C4B5764AD55C}">
      <dgm:prSet/>
      <dgm:spPr/>
      <dgm:t>
        <a:bodyPr/>
        <a:lstStyle/>
        <a:p>
          <a:endParaRPr lang="en-US"/>
        </a:p>
      </dgm:t>
    </dgm:pt>
    <dgm:pt modelId="{6F9A483D-CF28-411C-A4A2-83FC120A8435}">
      <dgm:prSet/>
      <dgm:spPr/>
      <dgm:t>
        <a:bodyPr/>
        <a:lstStyle/>
        <a:p>
          <a:endParaRPr lang="en-US" dirty="0"/>
        </a:p>
      </dgm:t>
    </dgm:pt>
    <dgm:pt modelId="{200739AD-F80E-426C-A1E3-0537A854B3B4}" type="parTrans" cxnId="{A7290503-2110-490D-88BD-AD51658A8FF9}">
      <dgm:prSet/>
      <dgm:spPr/>
      <dgm:t>
        <a:bodyPr/>
        <a:lstStyle/>
        <a:p>
          <a:endParaRPr lang="en-US"/>
        </a:p>
      </dgm:t>
    </dgm:pt>
    <dgm:pt modelId="{78189CB5-07D5-49F8-9087-32A3E7538537}" type="sibTrans" cxnId="{A7290503-2110-490D-88BD-AD51658A8FF9}">
      <dgm:prSet/>
      <dgm:spPr/>
      <dgm:t>
        <a:bodyPr/>
        <a:lstStyle/>
        <a:p>
          <a:endParaRPr lang="en-US"/>
        </a:p>
      </dgm:t>
    </dgm:pt>
    <dgm:pt modelId="{EF81AAC7-A0F6-4DA0-A060-5017C1D7A066}">
      <dgm:prSet/>
      <dgm:spPr/>
      <dgm:t>
        <a:bodyPr/>
        <a:lstStyle/>
        <a:p>
          <a:r>
            <a:rPr lang="en-US" dirty="0">
              <a:latin typeface="+mj-lt"/>
            </a:rPr>
            <a:t>Additional audit testing  required for subsequent two audits = increased audit cost</a:t>
          </a:r>
        </a:p>
      </dgm:t>
    </dgm:pt>
    <dgm:pt modelId="{DD13BCDB-70B2-4069-AC76-AAEEED6117D7}" type="parTrans" cxnId="{88FDB0C2-FDB9-4C37-BDEA-6C02E863B738}">
      <dgm:prSet/>
      <dgm:spPr/>
      <dgm:t>
        <a:bodyPr/>
        <a:lstStyle/>
        <a:p>
          <a:endParaRPr lang="en-US"/>
        </a:p>
      </dgm:t>
    </dgm:pt>
    <dgm:pt modelId="{7DE4098F-5F1B-443C-82C7-F1C6C702B27C}" type="sibTrans" cxnId="{88FDB0C2-FDB9-4C37-BDEA-6C02E863B738}">
      <dgm:prSet/>
      <dgm:spPr/>
      <dgm:t>
        <a:bodyPr/>
        <a:lstStyle/>
        <a:p>
          <a:endParaRPr lang="en-US"/>
        </a:p>
      </dgm:t>
    </dgm:pt>
    <dgm:pt modelId="{FCB1F7BB-FB43-461E-8DEC-32F1D11C930E}" type="pres">
      <dgm:prSet presAssocID="{3F090305-AA95-40D0-AC30-6635B5344E9E}" presName="linear" presStyleCnt="0">
        <dgm:presLayoutVars>
          <dgm:animLvl val="lvl"/>
          <dgm:resizeHandles val="exact"/>
        </dgm:presLayoutVars>
      </dgm:prSet>
      <dgm:spPr/>
    </dgm:pt>
    <dgm:pt modelId="{089B5924-D688-4945-B20B-64F6C5E078C8}" type="pres">
      <dgm:prSet presAssocID="{4A08DA6A-5859-4C55-A241-757B99AE745B}" presName="parentText" presStyleLbl="node1" presStyleIdx="0" presStyleCnt="3">
        <dgm:presLayoutVars>
          <dgm:chMax val="0"/>
          <dgm:bulletEnabled val="1"/>
        </dgm:presLayoutVars>
      </dgm:prSet>
      <dgm:spPr/>
    </dgm:pt>
    <dgm:pt modelId="{F7DBA97B-032E-4AF5-B1B5-A9C676586028}" type="pres">
      <dgm:prSet presAssocID="{4A08DA6A-5859-4C55-A241-757B99AE745B}" presName="childText" presStyleLbl="revTx" presStyleIdx="0" presStyleCnt="3">
        <dgm:presLayoutVars>
          <dgm:bulletEnabled val="1"/>
        </dgm:presLayoutVars>
      </dgm:prSet>
      <dgm:spPr/>
    </dgm:pt>
    <dgm:pt modelId="{2A0B3229-AFDC-4557-BF62-CA41E5AAB6D2}" type="pres">
      <dgm:prSet presAssocID="{A240EAE5-38D8-4200-A71B-F4207A74DD31}" presName="parentText" presStyleLbl="node1" presStyleIdx="1" presStyleCnt="3">
        <dgm:presLayoutVars>
          <dgm:chMax val="0"/>
          <dgm:bulletEnabled val="1"/>
        </dgm:presLayoutVars>
      </dgm:prSet>
      <dgm:spPr/>
    </dgm:pt>
    <dgm:pt modelId="{05BE20B1-D339-482C-8F86-F755D06E3ED2}" type="pres">
      <dgm:prSet presAssocID="{A240EAE5-38D8-4200-A71B-F4207A74DD31}" presName="childText" presStyleLbl="revTx" presStyleIdx="1" presStyleCnt="3">
        <dgm:presLayoutVars>
          <dgm:bulletEnabled val="1"/>
        </dgm:presLayoutVars>
      </dgm:prSet>
      <dgm:spPr/>
    </dgm:pt>
    <dgm:pt modelId="{2C778F0B-D31D-4701-BAD0-5A3CE4248F9A}" type="pres">
      <dgm:prSet presAssocID="{768858D7-03A7-4415-9938-A30319115CA8}" presName="parentText" presStyleLbl="node1" presStyleIdx="2" presStyleCnt="3">
        <dgm:presLayoutVars>
          <dgm:chMax val="0"/>
          <dgm:bulletEnabled val="1"/>
        </dgm:presLayoutVars>
      </dgm:prSet>
      <dgm:spPr/>
    </dgm:pt>
    <dgm:pt modelId="{385D45DC-7462-4B65-A4D9-BCCA404F225E}" type="pres">
      <dgm:prSet presAssocID="{768858D7-03A7-4415-9938-A30319115CA8}" presName="childText" presStyleLbl="revTx" presStyleIdx="2" presStyleCnt="3" custLinFactNeighborY="-27300">
        <dgm:presLayoutVars>
          <dgm:bulletEnabled val="1"/>
        </dgm:presLayoutVars>
      </dgm:prSet>
      <dgm:spPr/>
    </dgm:pt>
  </dgm:ptLst>
  <dgm:cxnLst>
    <dgm:cxn modelId="{A7290503-2110-490D-88BD-AD51658A8FF9}" srcId="{768858D7-03A7-4415-9938-A30319115CA8}" destId="{6F9A483D-CF28-411C-A4A2-83FC120A8435}" srcOrd="2" destOrd="0" parTransId="{200739AD-F80E-426C-A1E3-0537A854B3B4}" sibTransId="{78189CB5-07D5-49F8-9087-32A3E7538537}"/>
    <dgm:cxn modelId="{42E63106-35EE-4B20-A651-DCC037E3848B}" type="presOf" srcId="{6F9A483D-CF28-411C-A4A2-83FC120A8435}" destId="{385D45DC-7462-4B65-A4D9-BCCA404F225E}" srcOrd="0" destOrd="2" presId="urn:microsoft.com/office/officeart/2005/8/layout/vList2"/>
    <dgm:cxn modelId="{7AA00A14-DCE7-4D19-8C1C-7B0B38F298F8}" type="presOf" srcId="{B0ABF664-E12F-40C5-B3B0-E2FB89749C1E}" destId="{05BE20B1-D339-482C-8F86-F755D06E3ED2}" srcOrd="0" destOrd="0" presId="urn:microsoft.com/office/officeart/2005/8/layout/vList2"/>
    <dgm:cxn modelId="{CAFCD22D-EC90-4ABB-964D-1330A40A7425}" srcId="{4A08DA6A-5859-4C55-A241-757B99AE745B}" destId="{14556242-2EBF-4B4A-A5D7-BE0FD1AF17BF}" srcOrd="0" destOrd="0" parTransId="{4689974D-4C20-449B-B9F2-205334DA338C}" sibTransId="{0D46BE86-0235-4B50-A7BB-2462A1F24A7A}"/>
    <dgm:cxn modelId="{7B8C2D3E-BE83-4EAE-A32C-596CB9D5EC0D}" srcId="{A240EAE5-38D8-4200-A71B-F4207A74DD31}" destId="{329E7A6D-42A9-432A-9135-80BF2DB33C90}" srcOrd="1" destOrd="0" parTransId="{96EB69AE-D1B1-43EA-83B5-6B20B704CFE1}" sibTransId="{DD3AF06A-8F69-41B1-B965-BBCDA23817A1}"/>
    <dgm:cxn modelId="{3DA4234B-DFCB-4D5B-852B-8753A7FC4ECE}" type="presOf" srcId="{3F090305-AA95-40D0-AC30-6635B5344E9E}" destId="{FCB1F7BB-FB43-461E-8DEC-32F1D11C930E}" srcOrd="0" destOrd="0" presId="urn:microsoft.com/office/officeart/2005/8/layout/vList2"/>
    <dgm:cxn modelId="{E9B28473-C459-49A8-9155-7CC4145D9723}" type="presOf" srcId="{768858D7-03A7-4415-9938-A30319115CA8}" destId="{2C778F0B-D31D-4701-BAD0-5A3CE4248F9A}" srcOrd="0" destOrd="0" presId="urn:microsoft.com/office/officeart/2005/8/layout/vList2"/>
    <dgm:cxn modelId="{B5F94D7D-96E1-4F63-963B-B49B9F146383}" srcId="{3F090305-AA95-40D0-AC30-6635B5344E9E}" destId="{768858D7-03A7-4415-9938-A30319115CA8}" srcOrd="2" destOrd="0" parTransId="{2E736CB1-375D-4155-BC10-B25EFCEDD959}" sibTransId="{F9C73D70-F28D-4F0C-918C-A067B957DD75}"/>
    <dgm:cxn modelId="{3BC73189-1B25-4339-9814-EC6079B9A939}" type="presOf" srcId="{EF81AAC7-A0F6-4DA0-A060-5017C1D7A066}" destId="{385D45DC-7462-4B65-A4D9-BCCA404F225E}" srcOrd="0" destOrd="1" presId="urn:microsoft.com/office/officeart/2005/8/layout/vList2"/>
    <dgm:cxn modelId="{8BAEFD89-D78E-45EB-B4F4-3CECEC2F74F3}" type="presOf" srcId="{A240EAE5-38D8-4200-A71B-F4207A74DD31}" destId="{2A0B3229-AFDC-4557-BF62-CA41E5AAB6D2}" srcOrd="0" destOrd="0" presId="urn:microsoft.com/office/officeart/2005/8/layout/vList2"/>
    <dgm:cxn modelId="{941D4990-0734-4396-A93B-C4B5764AD55C}" srcId="{768858D7-03A7-4415-9938-A30319115CA8}" destId="{9490D2A4-234B-41EB-A973-8022AECBEC09}" srcOrd="0" destOrd="0" parTransId="{53A47457-CB28-47DA-BD37-C75672151A91}" sibTransId="{5F97E70C-A1CA-40E7-8E9B-263C7AB1EAA3}"/>
    <dgm:cxn modelId="{15F891A8-AFD2-4C35-8D7C-9008F125865D}" srcId="{3F090305-AA95-40D0-AC30-6635B5344E9E}" destId="{4A08DA6A-5859-4C55-A241-757B99AE745B}" srcOrd="0" destOrd="0" parTransId="{5AD71812-EB67-40F4-B566-C3B93959E6F0}" sibTransId="{93BD5AA5-CE0F-45F1-A121-C2CEB9A223DE}"/>
    <dgm:cxn modelId="{609AD1A9-1596-41AD-B4A0-B17A0806DFDF}" type="presOf" srcId="{4A08DA6A-5859-4C55-A241-757B99AE745B}" destId="{089B5924-D688-4945-B20B-64F6C5E078C8}" srcOrd="0" destOrd="0" presId="urn:microsoft.com/office/officeart/2005/8/layout/vList2"/>
    <dgm:cxn modelId="{72BBA3B8-1112-45DF-814A-9A5481D94E66}" srcId="{A240EAE5-38D8-4200-A71B-F4207A74DD31}" destId="{B0ABF664-E12F-40C5-B3B0-E2FB89749C1E}" srcOrd="0" destOrd="0" parTransId="{0264A13F-D677-4381-BFF2-571454A8883C}" sibTransId="{BF11609D-4A92-44EF-9262-DBDF79AFFD51}"/>
    <dgm:cxn modelId="{727723C2-64C9-4DC4-870B-4B1A1A407258}" type="presOf" srcId="{9490D2A4-234B-41EB-A973-8022AECBEC09}" destId="{385D45DC-7462-4B65-A4D9-BCCA404F225E}" srcOrd="0" destOrd="0" presId="urn:microsoft.com/office/officeart/2005/8/layout/vList2"/>
    <dgm:cxn modelId="{88FDB0C2-FDB9-4C37-BDEA-6C02E863B738}" srcId="{768858D7-03A7-4415-9938-A30319115CA8}" destId="{EF81AAC7-A0F6-4DA0-A060-5017C1D7A066}" srcOrd="1" destOrd="0" parTransId="{DD13BCDB-70B2-4069-AC76-AAEEED6117D7}" sibTransId="{7DE4098F-5F1B-443C-82C7-F1C6C702B27C}"/>
    <dgm:cxn modelId="{71A496D3-9713-4582-B8C7-19995A34F93E}" srcId="{3F090305-AA95-40D0-AC30-6635B5344E9E}" destId="{A240EAE5-38D8-4200-A71B-F4207A74DD31}" srcOrd="1" destOrd="0" parTransId="{DB124B6B-593B-4B88-AAEA-25582F3B1CF5}" sibTransId="{C37650AA-4ACE-4423-998A-E0EC766F278F}"/>
    <dgm:cxn modelId="{FE3523DD-3F68-4307-82C3-8D3A2AE82224}" type="presOf" srcId="{14556242-2EBF-4B4A-A5D7-BE0FD1AF17BF}" destId="{F7DBA97B-032E-4AF5-B1B5-A9C676586028}" srcOrd="0" destOrd="0" presId="urn:microsoft.com/office/officeart/2005/8/layout/vList2"/>
    <dgm:cxn modelId="{E38667F0-F675-48E6-A142-DA19419E4BD6}" type="presOf" srcId="{329E7A6D-42A9-432A-9135-80BF2DB33C90}" destId="{05BE20B1-D339-482C-8F86-F755D06E3ED2}" srcOrd="0" destOrd="1" presId="urn:microsoft.com/office/officeart/2005/8/layout/vList2"/>
    <dgm:cxn modelId="{DFD2B88F-E387-49DA-AD44-BE329E87D7A8}" type="presParOf" srcId="{FCB1F7BB-FB43-461E-8DEC-32F1D11C930E}" destId="{089B5924-D688-4945-B20B-64F6C5E078C8}" srcOrd="0" destOrd="0" presId="urn:microsoft.com/office/officeart/2005/8/layout/vList2"/>
    <dgm:cxn modelId="{3BE99A9A-6CF2-41B0-9AD0-57BE21381D49}" type="presParOf" srcId="{FCB1F7BB-FB43-461E-8DEC-32F1D11C930E}" destId="{F7DBA97B-032E-4AF5-B1B5-A9C676586028}" srcOrd="1" destOrd="0" presId="urn:microsoft.com/office/officeart/2005/8/layout/vList2"/>
    <dgm:cxn modelId="{8CBE60DB-7C3E-40B5-9FBA-47395C48DBB2}" type="presParOf" srcId="{FCB1F7BB-FB43-461E-8DEC-32F1D11C930E}" destId="{2A0B3229-AFDC-4557-BF62-CA41E5AAB6D2}" srcOrd="2" destOrd="0" presId="urn:microsoft.com/office/officeart/2005/8/layout/vList2"/>
    <dgm:cxn modelId="{CA880D68-4919-4473-B7D4-ABB0C1FBC432}" type="presParOf" srcId="{FCB1F7BB-FB43-461E-8DEC-32F1D11C930E}" destId="{05BE20B1-D339-482C-8F86-F755D06E3ED2}" srcOrd="3" destOrd="0" presId="urn:microsoft.com/office/officeart/2005/8/layout/vList2"/>
    <dgm:cxn modelId="{72831E59-A264-47FB-B82E-A37AC955EDE0}" type="presParOf" srcId="{FCB1F7BB-FB43-461E-8DEC-32F1D11C930E}" destId="{2C778F0B-D31D-4701-BAD0-5A3CE4248F9A}" srcOrd="4" destOrd="0" presId="urn:microsoft.com/office/officeart/2005/8/layout/vList2"/>
    <dgm:cxn modelId="{01C5DB46-6B37-4A3F-89DF-036EA48BEA1C}" type="presParOf" srcId="{FCB1F7BB-FB43-461E-8DEC-32F1D11C930E}" destId="{385D45DC-7462-4B65-A4D9-BCCA404F225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07EEC6C-1561-4836-B58A-FD5C0554069E}" type="doc">
      <dgm:prSet loTypeId="urn:microsoft.com/office/officeart/2005/8/layout/hProcess4" loCatId="process" qsTypeId="urn:microsoft.com/office/officeart/2005/8/quickstyle/3d2" qsCatId="3D" csTypeId="urn:microsoft.com/office/officeart/2005/8/colors/colorful4" csCatId="colorful" phldr="1"/>
      <dgm:spPr/>
      <dgm:t>
        <a:bodyPr/>
        <a:lstStyle/>
        <a:p>
          <a:endParaRPr lang="en-US"/>
        </a:p>
      </dgm:t>
    </dgm:pt>
    <dgm:pt modelId="{211C621F-1142-4CBD-A462-EF05597AD5C8}">
      <dgm:prSet phldrT="[Text]" custT="1"/>
      <dgm:spPr/>
      <dgm:t>
        <a:bodyPr/>
        <a:lstStyle/>
        <a:p>
          <a:r>
            <a:rPr lang="en-US" sz="2400" b="1" dirty="0"/>
            <a:t>Schedule of Expenditures of Federal Awards (SEFA)</a:t>
          </a:r>
        </a:p>
      </dgm:t>
    </dgm:pt>
    <dgm:pt modelId="{BC09CABC-43A2-4E7D-A0CA-460673BAB549}" type="parTrans" cxnId="{6269E4B1-5C36-484F-BBCE-A3530F9ED787}">
      <dgm:prSet/>
      <dgm:spPr/>
      <dgm:t>
        <a:bodyPr/>
        <a:lstStyle/>
        <a:p>
          <a:endParaRPr lang="en-US" b="1"/>
        </a:p>
      </dgm:t>
    </dgm:pt>
    <dgm:pt modelId="{17FE602B-1C39-4CDC-A37D-B22A60F3DD2B}" type="sibTrans" cxnId="{6269E4B1-5C36-484F-BBCE-A3530F9ED787}">
      <dgm:prSet/>
      <dgm:spPr/>
      <dgm:t>
        <a:bodyPr/>
        <a:lstStyle/>
        <a:p>
          <a:endParaRPr lang="en-US" b="1"/>
        </a:p>
      </dgm:t>
    </dgm:pt>
    <dgm:pt modelId="{F06237DF-D33D-40B3-ACC3-39CC041EC9F0}">
      <dgm:prSet phldrT="[Text]" custT="1"/>
      <dgm:spPr/>
      <dgm:t>
        <a:bodyPr/>
        <a:lstStyle/>
        <a:p>
          <a:r>
            <a:rPr lang="en-US" sz="2400" b="1" dirty="0"/>
            <a:t>Notes </a:t>
          </a:r>
        </a:p>
        <a:p>
          <a:r>
            <a:rPr lang="en-US" sz="2400" b="1" dirty="0"/>
            <a:t>to the </a:t>
          </a:r>
        </a:p>
        <a:p>
          <a:r>
            <a:rPr lang="en-US" sz="2400" b="1" dirty="0"/>
            <a:t>SEFA</a:t>
          </a:r>
        </a:p>
      </dgm:t>
    </dgm:pt>
    <dgm:pt modelId="{4C98156B-9E5B-44B4-9741-2E916098F586}" type="parTrans" cxnId="{420E264B-DF99-49F9-A301-8ECA8DA06A6C}">
      <dgm:prSet/>
      <dgm:spPr/>
      <dgm:t>
        <a:bodyPr/>
        <a:lstStyle/>
        <a:p>
          <a:endParaRPr lang="en-US" b="1"/>
        </a:p>
      </dgm:t>
    </dgm:pt>
    <dgm:pt modelId="{780B75E5-38E1-42BA-B6FE-812859345C9B}" type="sibTrans" cxnId="{420E264B-DF99-49F9-A301-8ECA8DA06A6C}">
      <dgm:prSet/>
      <dgm:spPr/>
      <dgm:t>
        <a:bodyPr/>
        <a:lstStyle/>
        <a:p>
          <a:endParaRPr lang="en-US" b="1"/>
        </a:p>
      </dgm:t>
    </dgm:pt>
    <dgm:pt modelId="{FBE545D8-B3C9-4DA3-8F0D-F54D92F6EDF5}">
      <dgm:prSet phldrT="[Text]" custT="1"/>
      <dgm:spPr/>
      <dgm:t>
        <a:bodyPr/>
        <a:lstStyle/>
        <a:p>
          <a:r>
            <a:rPr lang="en-US" sz="2400" b="1" dirty="0"/>
            <a:t>Data </a:t>
          </a:r>
        </a:p>
        <a:p>
          <a:r>
            <a:rPr lang="en-US" sz="2400" b="1" dirty="0"/>
            <a:t>Collection  </a:t>
          </a:r>
        </a:p>
        <a:p>
          <a:r>
            <a:rPr lang="en-US" sz="2400" b="1" dirty="0"/>
            <a:t>Form </a:t>
          </a:r>
        </a:p>
        <a:p>
          <a:r>
            <a:rPr lang="en-US" sz="2400" b="1" dirty="0"/>
            <a:t>(DCF)</a:t>
          </a:r>
        </a:p>
      </dgm:t>
    </dgm:pt>
    <dgm:pt modelId="{0F427D5A-DCDA-409E-81E5-990254337701}" type="parTrans" cxnId="{6A51A23C-EC4E-40A1-B610-1B0117D8B267}">
      <dgm:prSet/>
      <dgm:spPr/>
      <dgm:t>
        <a:bodyPr/>
        <a:lstStyle/>
        <a:p>
          <a:endParaRPr lang="en-US" b="1"/>
        </a:p>
      </dgm:t>
    </dgm:pt>
    <dgm:pt modelId="{E528EB7F-C438-46AB-B4F2-93A41009D7AC}" type="sibTrans" cxnId="{6A51A23C-EC4E-40A1-B610-1B0117D8B267}">
      <dgm:prSet/>
      <dgm:spPr/>
      <dgm:t>
        <a:bodyPr/>
        <a:lstStyle/>
        <a:p>
          <a:endParaRPr lang="en-US" b="1"/>
        </a:p>
      </dgm:t>
    </dgm:pt>
    <dgm:pt modelId="{48F94658-43F6-41B3-B121-F7E1312A7676}" type="pres">
      <dgm:prSet presAssocID="{807EEC6C-1561-4836-B58A-FD5C0554069E}" presName="Name0" presStyleCnt="0">
        <dgm:presLayoutVars>
          <dgm:dir/>
          <dgm:animLvl val="lvl"/>
          <dgm:resizeHandles val="exact"/>
        </dgm:presLayoutVars>
      </dgm:prSet>
      <dgm:spPr/>
    </dgm:pt>
    <dgm:pt modelId="{3C122523-FD67-4E12-B95D-93F84317109D}" type="pres">
      <dgm:prSet presAssocID="{807EEC6C-1561-4836-B58A-FD5C0554069E}" presName="tSp" presStyleCnt="0"/>
      <dgm:spPr/>
    </dgm:pt>
    <dgm:pt modelId="{C45CD5B7-0184-4795-B71A-670F0E2334DE}" type="pres">
      <dgm:prSet presAssocID="{807EEC6C-1561-4836-B58A-FD5C0554069E}" presName="bSp" presStyleCnt="0"/>
      <dgm:spPr/>
    </dgm:pt>
    <dgm:pt modelId="{63AFF1CA-0418-4AA7-91AB-433DFBCC9543}" type="pres">
      <dgm:prSet presAssocID="{807EEC6C-1561-4836-B58A-FD5C0554069E}" presName="process" presStyleCnt="0"/>
      <dgm:spPr/>
    </dgm:pt>
    <dgm:pt modelId="{71FFCBCB-3ED4-4E2A-A0EB-EC113683B18A}" type="pres">
      <dgm:prSet presAssocID="{211C621F-1142-4CBD-A462-EF05597AD5C8}" presName="composite1" presStyleCnt="0"/>
      <dgm:spPr/>
    </dgm:pt>
    <dgm:pt modelId="{B71594FC-409C-49CE-BA7E-0994BDC9DA6D}" type="pres">
      <dgm:prSet presAssocID="{211C621F-1142-4CBD-A462-EF05597AD5C8}" presName="dummyNode1" presStyleLbl="node1" presStyleIdx="0" presStyleCnt="3"/>
      <dgm:spPr/>
    </dgm:pt>
    <dgm:pt modelId="{B609870A-6787-4D70-A489-FD932C98205E}" type="pres">
      <dgm:prSet presAssocID="{211C621F-1142-4CBD-A462-EF05597AD5C8}" presName="childNode1" presStyleLbl="bgAcc1" presStyleIdx="0" presStyleCnt="3">
        <dgm:presLayoutVars>
          <dgm:bulletEnabled val="1"/>
        </dgm:presLayoutVars>
      </dgm:prSet>
      <dgm:spPr/>
    </dgm:pt>
    <dgm:pt modelId="{F60FF6A6-A2AE-458D-BCE0-87AED415F37D}" type="pres">
      <dgm:prSet presAssocID="{211C621F-1142-4CBD-A462-EF05597AD5C8}" presName="childNode1tx" presStyleLbl="bgAcc1" presStyleIdx="0" presStyleCnt="3">
        <dgm:presLayoutVars>
          <dgm:bulletEnabled val="1"/>
        </dgm:presLayoutVars>
      </dgm:prSet>
      <dgm:spPr/>
    </dgm:pt>
    <dgm:pt modelId="{7D905D3D-BEC3-4CF2-815C-ABABEA001ABB}" type="pres">
      <dgm:prSet presAssocID="{211C621F-1142-4CBD-A462-EF05597AD5C8}" presName="parentNode1" presStyleLbl="node1" presStyleIdx="0" presStyleCnt="3" custScaleX="105967" custScaleY="240683">
        <dgm:presLayoutVars>
          <dgm:chMax val="1"/>
          <dgm:bulletEnabled val="1"/>
        </dgm:presLayoutVars>
      </dgm:prSet>
      <dgm:spPr/>
    </dgm:pt>
    <dgm:pt modelId="{E82D4021-F341-4C56-A42C-1F2A5FF9500E}" type="pres">
      <dgm:prSet presAssocID="{211C621F-1142-4CBD-A462-EF05597AD5C8}" presName="connSite1" presStyleCnt="0"/>
      <dgm:spPr/>
    </dgm:pt>
    <dgm:pt modelId="{D4A64F9F-F046-4D85-8F64-8CD91F4BEDC2}" type="pres">
      <dgm:prSet presAssocID="{17FE602B-1C39-4CDC-A37D-B22A60F3DD2B}" presName="Name9" presStyleLbl="sibTrans2D1" presStyleIdx="0" presStyleCnt="2"/>
      <dgm:spPr/>
    </dgm:pt>
    <dgm:pt modelId="{4DE14549-8D04-4312-9760-682E2A2F2B60}" type="pres">
      <dgm:prSet presAssocID="{F06237DF-D33D-40B3-ACC3-39CC041EC9F0}" presName="composite2" presStyleCnt="0"/>
      <dgm:spPr/>
    </dgm:pt>
    <dgm:pt modelId="{D42CC023-1F2E-4628-841D-664DF4EA96E4}" type="pres">
      <dgm:prSet presAssocID="{F06237DF-D33D-40B3-ACC3-39CC041EC9F0}" presName="dummyNode2" presStyleLbl="node1" presStyleIdx="0" presStyleCnt="3"/>
      <dgm:spPr/>
    </dgm:pt>
    <dgm:pt modelId="{69F60841-A25E-416E-8A8D-A77759242886}" type="pres">
      <dgm:prSet presAssocID="{F06237DF-D33D-40B3-ACC3-39CC041EC9F0}" presName="childNode2" presStyleLbl="bgAcc1" presStyleIdx="1" presStyleCnt="3">
        <dgm:presLayoutVars>
          <dgm:bulletEnabled val="1"/>
        </dgm:presLayoutVars>
      </dgm:prSet>
      <dgm:spPr/>
    </dgm:pt>
    <dgm:pt modelId="{E2DE5CEB-3A9D-4A98-9B49-6ABE7FDBEB6B}" type="pres">
      <dgm:prSet presAssocID="{F06237DF-D33D-40B3-ACC3-39CC041EC9F0}" presName="childNode2tx" presStyleLbl="bgAcc1" presStyleIdx="1" presStyleCnt="3">
        <dgm:presLayoutVars>
          <dgm:bulletEnabled val="1"/>
        </dgm:presLayoutVars>
      </dgm:prSet>
      <dgm:spPr/>
    </dgm:pt>
    <dgm:pt modelId="{55F00D23-5EAF-44F7-9329-E8CAADED6A2B}" type="pres">
      <dgm:prSet presAssocID="{F06237DF-D33D-40B3-ACC3-39CC041EC9F0}" presName="parentNode2" presStyleLbl="node1" presStyleIdx="1" presStyleCnt="3" custScaleX="106894" custScaleY="242248">
        <dgm:presLayoutVars>
          <dgm:chMax val="0"/>
          <dgm:bulletEnabled val="1"/>
        </dgm:presLayoutVars>
      </dgm:prSet>
      <dgm:spPr/>
    </dgm:pt>
    <dgm:pt modelId="{96519865-7DDF-4FB2-9BAF-E3EB4E2C204D}" type="pres">
      <dgm:prSet presAssocID="{F06237DF-D33D-40B3-ACC3-39CC041EC9F0}" presName="connSite2" presStyleCnt="0"/>
      <dgm:spPr/>
    </dgm:pt>
    <dgm:pt modelId="{27F6A295-1FCF-4D82-878D-279A2286FBBA}" type="pres">
      <dgm:prSet presAssocID="{780B75E5-38E1-42BA-B6FE-812859345C9B}" presName="Name18" presStyleLbl="sibTrans2D1" presStyleIdx="1" presStyleCnt="2"/>
      <dgm:spPr/>
    </dgm:pt>
    <dgm:pt modelId="{5958FA0A-3ACE-45F5-B2A1-A6CD44AC9F8B}" type="pres">
      <dgm:prSet presAssocID="{FBE545D8-B3C9-4DA3-8F0D-F54D92F6EDF5}" presName="composite1" presStyleCnt="0"/>
      <dgm:spPr/>
    </dgm:pt>
    <dgm:pt modelId="{D54BB19B-4B94-41CE-85AD-919BEEEE474F}" type="pres">
      <dgm:prSet presAssocID="{FBE545D8-B3C9-4DA3-8F0D-F54D92F6EDF5}" presName="dummyNode1" presStyleLbl="node1" presStyleIdx="1" presStyleCnt="3"/>
      <dgm:spPr/>
    </dgm:pt>
    <dgm:pt modelId="{A3B22B01-7A20-4B0F-A21B-D08F155734BD}" type="pres">
      <dgm:prSet presAssocID="{FBE545D8-B3C9-4DA3-8F0D-F54D92F6EDF5}" presName="childNode1" presStyleLbl="bgAcc1" presStyleIdx="2" presStyleCnt="3">
        <dgm:presLayoutVars>
          <dgm:bulletEnabled val="1"/>
        </dgm:presLayoutVars>
      </dgm:prSet>
      <dgm:spPr/>
    </dgm:pt>
    <dgm:pt modelId="{2F576567-D27B-494D-A2AF-1D0B11238DF6}" type="pres">
      <dgm:prSet presAssocID="{FBE545D8-B3C9-4DA3-8F0D-F54D92F6EDF5}" presName="childNode1tx" presStyleLbl="bgAcc1" presStyleIdx="2" presStyleCnt="3">
        <dgm:presLayoutVars>
          <dgm:bulletEnabled val="1"/>
        </dgm:presLayoutVars>
      </dgm:prSet>
      <dgm:spPr/>
    </dgm:pt>
    <dgm:pt modelId="{3CD8BD75-EC11-4BAF-A933-60A22A8AA769}" type="pres">
      <dgm:prSet presAssocID="{FBE545D8-B3C9-4DA3-8F0D-F54D92F6EDF5}" presName="parentNode1" presStyleLbl="node1" presStyleIdx="2" presStyleCnt="3" custScaleX="107956" custScaleY="244366">
        <dgm:presLayoutVars>
          <dgm:chMax val="1"/>
          <dgm:bulletEnabled val="1"/>
        </dgm:presLayoutVars>
      </dgm:prSet>
      <dgm:spPr/>
    </dgm:pt>
    <dgm:pt modelId="{549385A7-C992-4349-B6E4-42986AB7D270}" type="pres">
      <dgm:prSet presAssocID="{FBE545D8-B3C9-4DA3-8F0D-F54D92F6EDF5}" presName="connSite1" presStyleCnt="0"/>
      <dgm:spPr/>
    </dgm:pt>
  </dgm:ptLst>
  <dgm:cxnLst>
    <dgm:cxn modelId="{6A51A23C-EC4E-40A1-B610-1B0117D8B267}" srcId="{807EEC6C-1561-4836-B58A-FD5C0554069E}" destId="{FBE545D8-B3C9-4DA3-8F0D-F54D92F6EDF5}" srcOrd="2" destOrd="0" parTransId="{0F427D5A-DCDA-409E-81E5-990254337701}" sibTransId="{E528EB7F-C438-46AB-B4F2-93A41009D7AC}"/>
    <dgm:cxn modelId="{420E264B-DF99-49F9-A301-8ECA8DA06A6C}" srcId="{807EEC6C-1561-4836-B58A-FD5C0554069E}" destId="{F06237DF-D33D-40B3-ACC3-39CC041EC9F0}" srcOrd="1" destOrd="0" parTransId="{4C98156B-9E5B-44B4-9741-2E916098F586}" sibTransId="{780B75E5-38E1-42BA-B6FE-812859345C9B}"/>
    <dgm:cxn modelId="{9E251575-2EA9-463E-937C-0C62062ACBE7}" type="presOf" srcId="{F06237DF-D33D-40B3-ACC3-39CC041EC9F0}" destId="{55F00D23-5EAF-44F7-9329-E8CAADED6A2B}" srcOrd="0" destOrd="0" presId="urn:microsoft.com/office/officeart/2005/8/layout/hProcess4"/>
    <dgm:cxn modelId="{00C24B7B-28CB-4DBD-AF81-52E4D17C886B}" type="presOf" srcId="{FBE545D8-B3C9-4DA3-8F0D-F54D92F6EDF5}" destId="{3CD8BD75-EC11-4BAF-A933-60A22A8AA769}" srcOrd="0" destOrd="0" presId="urn:microsoft.com/office/officeart/2005/8/layout/hProcess4"/>
    <dgm:cxn modelId="{FA22A880-2DE2-40EF-97B6-4B37F45B414E}" type="presOf" srcId="{807EEC6C-1561-4836-B58A-FD5C0554069E}" destId="{48F94658-43F6-41B3-B121-F7E1312A7676}" srcOrd="0" destOrd="0" presId="urn:microsoft.com/office/officeart/2005/8/layout/hProcess4"/>
    <dgm:cxn modelId="{C8B6EC92-BD5A-4026-9881-E054D528CDB3}" type="presOf" srcId="{17FE602B-1C39-4CDC-A37D-B22A60F3DD2B}" destId="{D4A64F9F-F046-4D85-8F64-8CD91F4BEDC2}" srcOrd="0" destOrd="0" presId="urn:microsoft.com/office/officeart/2005/8/layout/hProcess4"/>
    <dgm:cxn modelId="{203B579B-1A69-4F59-81F5-4CF26B3F660A}" type="presOf" srcId="{211C621F-1142-4CBD-A462-EF05597AD5C8}" destId="{7D905D3D-BEC3-4CF2-815C-ABABEA001ABB}" srcOrd="0" destOrd="0" presId="urn:microsoft.com/office/officeart/2005/8/layout/hProcess4"/>
    <dgm:cxn modelId="{38B825A1-AC81-45FA-B4CE-A620640EB56D}" type="presOf" srcId="{780B75E5-38E1-42BA-B6FE-812859345C9B}" destId="{27F6A295-1FCF-4D82-878D-279A2286FBBA}" srcOrd="0" destOrd="0" presId="urn:microsoft.com/office/officeart/2005/8/layout/hProcess4"/>
    <dgm:cxn modelId="{6269E4B1-5C36-484F-BBCE-A3530F9ED787}" srcId="{807EEC6C-1561-4836-B58A-FD5C0554069E}" destId="{211C621F-1142-4CBD-A462-EF05597AD5C8}" srcOrd="0" destOrd="0" parTransId="{BC09CABC-43A2-4E7D-A0CA-460673BAB549}" sibTransId="{17FE602B-1C39-4CDC-A37D-B22A60F3DD2B}"/>
    <dgm:cxn modelId="{D36A7611-FB5E-4E07-A662-C6BEB0677BD3}" type="presParOf" srcId="{48F94658-43F6-41B3-B121-F7E1312A7676}" destId="{3C122523-FD67-4E12-B95D-93F84317109D}" srcOrd="0" destOrd="0" presId="urn:microsoft.com/office/officeart/2005/8/layout/hProcess4"/>
    <dgm:cxn modelId="{D33EA812-CCE2-4AD5-8E24-367BAEB35A14}" type="presParOf" srcId="{48F94658-43F6-41B3-B121-F7E1312A7676}" destId="{C45CD5B7-0184-4795-B71A-670F0E2334DE}" srcOrd="1" destOrd="0" presId="urn:microsoft.com/office/officeart/2005/8/layout/hProcess4"/>
    <dgm:cxn modelId="{8BF58155-52CF-49C3-93E1-DD3C64E4F55A}" type="presParOf" srcId="{48F94658-43F6-41B3-B121-F7E1312A7676}" destId="{63AFF1CA-0418-4AA7-91AB-433DFBCC9543}" srcOrd="2" destOrd="0" presId="urn:microsoft.com/office/officeart/2005/8/layout/hProcess4"/>
    <dgm:cxn modelId="{BEFD3D82-CFBE-4B84-B336-7D95F9A43A7F}" type="presParOf" srcId="{63AFF1CA-0418-4AA7-91AB-433DFBCC9543}" destId="{71FFCBCB-3ED4-4E2A-A0EB-EC113683B18A}" srcOrd="0" destOrd="0" presId="urn:microsoft.com/office/officeart/2005/8/layout/hProcess4"/>
    <dgm:cxn modelId="{DCB74AB4-5C5F-4D40-BFE5-018D43D0306E}" type="presParOf" srcId="{71FFCBCB-3ED4-4E2A-A0EB-EC113683B18A}" destId="{B71594FC-409C-49CE-BA7E-0994BDC9DA6D}" srcOrd="0" destOrd="0" presId="urn:microsoft.com/office/officeart/2005/8/layout/hProcess4"/>
    <dgm:cxn modelId="{C78125DE-E4E5-4DDE-AE8B-793EC6CFD59B}" type="presParOf" srcId="{71FFCBCB-3ED4-4E2A-A0EB-EC113683B18A}" destId="{B609870A-6787-4D70-A489-FD932C98205E}" srcOrd="1" destOrd="0" presId="urn:microsoft.com/office/officeart/2005/8/layout/hProcess4"/>
    <dgm:cxn modelId="{C7F74827-80B9-440A-A3F9-6788A37FDEA4}" type="presParOf" srcId="{71FFCBCB-3ED4-4E2A-A0EB-EC113683B18A}" destId="{F60FF6A6-A2AE-458D-BCE0-87AED415F37D}" srcOrd="2" destOrd="0" presId="urn:microsoft.com/office/officeart/2005/8/layout/hProcess4"/>
    <dgm:cxn modelId="{F241404E-441F-47A0-B75E-D634FD940751}" type="presParOf" srcId="{71FFCBCB-3ED4-4E2A-A0EB-EC113683B18A}" destId="{7D905D3D-BEC3-4CF2-815C-ABABEA001ABB}" srcOrd="3" destOrd="0" presId="urn:microsoft.com/office/officeart/2005/8/layout/hProcess4"/>
    <dgm:cxn modelId="{1FE42DE7-6A60-4EF4-81B0-DC63729DDD67}" type="presParOf" srcId="{71FFCBCB-3ED4-4E2A-A0EB-EC113683B18A}" destId="{E82D4021-F341-4C56-A42C-1F2A5FF9500E}" srcOrd="4" destOrd="0" presId="urn:microsoft.com/office/officeart/2005/8/layout/hProcess4"/>
    <dgm:cxn modelId="{5B7BBA9A-9ED5-4C9A-A745-D92FD4CDBB9E}" type="presParOf" srcId="{63AFF1CA-0418-4AA7-91AB-433DFBCC9543}" destId="{D4A64F9F-F046-4D85-8F64-8CD91F4BEDC2}" srcOrd="1" destOrd="0" presId="urn:microsoft.com/office/officeart/2005/8/layout/hProcess4"/>
    <dgm:cxn modelId="{BE05C891-1848-45DD-8770-583E7368D226}" type="presParOf" srcId="{63AFF1CA-0418-4AA7-91AB-433DFBCC9543}" destId="{4DE14549-8D04-4312-9760-682E2A2F2B60}" srcOrd="2" destOrd="0" presId="urn:microsoft.com/office/officeart/2005/8/layout/hProcess4"/>
    <dgm:cxn modelId="{EF39BB59-0377-4A72-92BC-AB196DC6558C}" type="presParOf" srcId="{4DE14549-8D04-4312-9760-682E2A2F2B60}" destId="{D42CC023-1F2E-4628-841D-664DF4EA96E4}" srcOrd="0" destOrd="0" presId="urn:microsoft.com/office/officeart/2005/8/layout/hProcess4"/>
    <dgm:cxn modelId="{741251AC-D9B1-41AE-B65B-4B5CF7E47E6F}" type="presParOf" srcId="{4DE14549-8D04-4312-9760-682E2A2F2B60}" destId="{69F60841-A25E-416E-8A8D-A77759242886}" srcOrd="1" destOrd="0" presId="urn:microsoft.com/office/officeart/2005/8/layout/hProcess4"/>
    <dgm:cxn modelId="{15762521-F082-4797-AEDD-D1F8B2D3266C}" type="presParOf" srcId="{4DE14549-8D04-4312-9760-682E2A2F2B60}" destId="{E2DE5CEB-3A9D-4A98-9B49-6ABE7FDBEB6B}" srcOrd="2" destOrd="0" presId="urn:microsoft.com/office/officeart/2005/8/layout/hProcess4"/>
    <dgm:cxn modelId="{87B21760-04FA-403D-AD28-814F9316642E}" type="presParOf" srcId="{4DE14549-8D04-4312-9760-682E2A2F2B60}" destId="{55F00D23-5EAF-44F7-9329-E8CAADED6A2B}" srcOrd="3" destOrd="0" presId="urn:microsoft.com/office/officeart/2005/8/layout/hProcess4"/>
    <dgm:cxn modelId="{09EBB8C4-D64F-4A73-909D-0AB0D5A07643}" type="presParOf" srcId="{4DE14549-8D04-4312-9760-682E2A2F2B60}" destId="{96519865-7DDF-4FB2-9BAF-E3EB4E2C204D}" srcOrd="4" destOrd="0" presId="urn:microsoft.com/office/officeart/2005/8/layout/hProcess4"/>
    <dgm:cxn modelId="{AD8E171C-B791-427E-BEA3-C162D1F611EC}" type="presParOf" srcId="{63AFF1CA-0418-4AA7-91AB-433DFBCC9543}" destId="{27F6A295-1FCF-4D82-878D-279A2286FBBA}" srcOrd="3" destOrd="0" presId="urn:microsoft.com/office/officeart/2005/8/layout/hProcess4"/>
    <dgm:cxn modelId="{7F35C4FC-B120-4E11-ABF8-BC53054CE554}" type="presParOf" srcId="{63AFF1CA-0418-4AA7-91AB-433DFBCC9543}" destId="{5958FA0A-3ACE-45F5-B2A1-A6CD44AC9F8B}" srcOrd="4" destOrd="0" presId="urn:microsoft.com/office/officeart/2005/8/layout/hProcess4"/>
    <dgm:cxn modelId="{288BAD99-A860-4129-B917-75D70AD4DB90}" type="presParOf" srcId="{5958FA0A-3ACE-45F5-B2A1-A6CD44AC9F8B}" destId="{D54BB19B-4B94-41CE-85AD-919BEEEE474F}" srcOrd="0" destOrd="0" presId="urn:microsoft.com/office/officeart/2005/8/layout/hProcess4"/>
    <dgm:cxn modelId="{223055E8-85FD-4E99-82F3-85F10B2F1EC8}" type="presParOf" srcId="{5958FA0A-3ACE-45F5-B2A1-A6CD44AC9F8B}" destId="{A3B22B01-7A20-4B0F-A21B-D08F155734BD}" srcOrd="1" destOrd="0" presId="urn:microsoft.com/office/officeart/2005/8/layout/hProcess4"/>
    <dgm:cxn modelId="{FB372205-3FF2-4A15-87A1-A5F6356960D7}" type="presParOf" srcId="{5958FA0A-3ACE-45F5-B2A1-A6CD44AC9F8B}" destId="{2F576567-D27B-494D-A2AF-1D0B11238DF6}" srcOrd="2" destOrd="0" presId="urn:microsoft.com/office/officeart/2005/8/layout/hProcess4"/>
    <dgm:cxn modelId="{EA5002C3-F18B-467B-9520-370781F3AE8D}" type="presParOf" srcId="{5958FA0A-3ACE-45F5-B2A1-A6CD44AC9F8B}" destId="{3CD8BD75-EC11-4BAF-A933-60A22A8AA769}" srcOrd="3" destOrd="0" presId="urn:microsoft.com/office/officeart/2005/8/layout/hProcess4"/>
    <dgm:cxn modelId="{636540A2-94FC-4C79-A2C5-26848C316FCB}" type="presParOf" srcId="{5958FA0A-3ACE-45F5-B2A1-A6CD44AC9F8B}" destId="{549385A7-C992-4349-B6E4-42986AB7D270}"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07EEC6C-1561-4836-B58A-FD5C0554069E}"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F25C4980-8EAA-4255-9ACC-93909D2969EB}">
      <dgm:prSet/>
      <dgm:spPr/>
      <dgm:t>
        <a:bodyPr/>
        <a:lstStyle/>
        <a:p>
          <a:r>
            <a:rPr lang="en-US" b="1" dirty="0"/>
            <a:t>List individual Federal programs by agency. </a:t>
          </a:r>
        </a:p>
      </dgm:t>
    </dgm:pt>
    <dgm:pt modelId="{DE805449-A3C9-46E7-B2A7-CABF1368675A}" type="parTrans" cxnId="{9BFEB93B-935D-4E6F-AC7A-E012C5836348}">
      <dgm:prSet/>
      <dgm:spPr/>
      <dgm:t>
        <a:bodyPr/>
        <a:lstStyle/>
        <a:p>
          <a:endParaRPr lang="en-US" b="1"/>
        </a:p>
      </dgm:t>
    </dgm:pt>
    <dgm:pt modelId="{C3BEF788-A280-4546-88BE-2AED262FE1A3}" type="sibTrans" cxnId="{9BFEB93B-935D-4E6F-AC7A-E012C5836348}">
      <dgm:prSet/>
      <dgm:spPr/>
      <dgm:t>
        <a:bodyPr/>
        <a:lstStyle/>
        <a:p>
          <a:endParaRPr lang="en-US" b="1"/>
        </a:p>
      </dgm:t>
    </dgm:pt>
    <dgm:pt modelId="{815F49C3-7F28-4FD6-8835-4FE046BF0743}">
      <dgm:prSet/>
      <dgm:spPr/>
      <dgm:t>
        <a:bodyPr/>
        <a:lstStyle/>
        <a:p>
          <a:r>
            <a:rPr lang="en-US" b="1" dirty="0"/>
            <a:t>Total amount paid to subrecipients must be listed. </a:t>
          </a:r>
        </a:p>
      </dgm:t>
    </dgm:pt>
    <dgm:pt modelId="{00AF6666-081E-4437-8266-4E818C31E5F3}" type="parTrans" cxnId="{2020EEDB-C49F-4755-9572-F97726C1EBA7}">
      <dgm:prSet/>
      <dgm:spPr/>
      <dgm:t>
        <a:bodyPr/>
        <a:lstStyle/>
        <a:p>
          <a:endParaRPr lang="en-US" b="1"/>
        </a:p>
      </dgm:t>
    </dgm:pt>
    <dgm:pt modelId="{54443631-C516-48DC-B0BA-CC526A41B3F5}" type="sibTrans" cxnId="{2020EEDB-C49F-4755-9572-F97726C1EBA7}">
      <dgm:prSet/>
      <dgm:spPr/>
      <dgm:t>
        <a:bodyPr/>
        <a:lstStyle/>
        <a:p>
          <a:endParaRPr lang="en-US" b="1"/>
        </a:p>
      </dgm:t>
    </dgm:pt>
    <dgm:pt modelId="{5776DE29-D244-4B96-8AAC-ADC5F8A71900}">
      <dgm:prSet/>
      <dgm:spPr/>
      <dgm:t>
        <a:bodyPr/>
        <a:lstStyle/>
        <a:p>
          <a:r>
            <a:rPr lang="en-US" b="1" dirty="0"/>
            <a:t>COVID Funding must be identified separately. </a:t>
          </a:r>
        </a:p>
      </dgm:t>
    </dgm:pt>
    <dgm:pt modelId="{CE74FF5D-3490-456C-AB8C-A2424232C212}" type="parTrans" cxnId="{33A5E438-AACE-49C9-80F8-DB1515912675}">
      <dgm:prSet/>
      <dgm:spPr/>
      <dgm:t>
        <a:bodyPr/>
        <a:lstStyle/>
        <a:p>
          <a:endParaRPr lang="en-US" b="1"/>
        </a:p>
      </dgm:t>
    </dgm:pt>
    <dgm:pt modelId="{0CE83024-3EC2-4800-8593-99581F256C44}" type="sibTrans" cxnId="{33A5E438-AACE-49C9-80F8-DB1515912675}">
      <dgm:prSet/>
      <dgm:spPr/>
      <dgm:t>
        <a:bodyPr/>
        <a:lstStyle/>
        <a:p>
          <a:endParaRPr lang="en-US" b="1"/>
        </a:p>
      </dgm:t>
    </dgm:pt>
    <dgm:pt modelId="{15E85AEF-7F54-455E-A983-B072EA24B246}">
      <dgm:prSet/>
      <dgm:spPr/>
      <dgm:t>
        <a:bodyPr/>
        <a:lstStyle/>
        <a:p>
          <a:r>
            <a:rPr lang="en-US" b="1" dirty="0"/>
            <a:t>Federal non-cash expenditures and cash expenditures are included for the year. </a:t>
          </a:r>
        </a:p>
      </dgm:t>
    </dgm:pt>
    <dgm:pt modelId="{B92341B6-214B-4A95-A7E6-6D009FF1CA14}" type="parTrans" cxnId="{1F0A9669-98F5-41C0-BAB8-30EDDBE0C527}">
      <dgm:prSet/>
      <dgm:spPr/>
      <dgm:t>
        <a:bodyPr/>
        <a:lstStyle/>
        <a:p>
          <a:endParaRPr lang="en-US" b="1"/>
        </a:p>
      </dgm:t>
    </dgm:pt>
    <dgm:pt modelId="{701CE09E-D925-47BD-8E73-B00A31ACE600}" type="sibTrans" cxnId="{1F0A9669-98F5-41C0-BAB8-30EDDBE0C527}">
      <dgm:prSet/>
      <dgm:spPr/>
      <dgm:t>
        <a:bodyPr/>
        <a:lstStyle/>
        <a:p>
          <a:endParaRPr lang="en-US" b="1"/>
        </a:p>
      </dgm:t>
    </dgm:pt>
    <dgm:pt modelId="{EED2DF2F-7DAA-4399-912B-CF52BCAE6F77}">
      <dgm:prSet/>
      <dgm:spPr/>
      <dgm:t>
        <a:bodyPr/>
        <a:lstStyle/>
        <a:p>
          <a:r>
            <a:rPr lang="en-US" b="1" dirty="0"/>
            <a:t>Clusters must list Cluster and individual program names. </a:t>
          </a:r>
        </a:p>
      </dgm:t>
    </dgm:pt>
    <dgm:pt modelId="{F9EB1C07-1CB0-4971-AD6A-EEFD975AA02D}" type="parTrans" cxnId="{F2DE306F-D559-4476-802E-4F0CF0D8C93B}">
      <dgm:prSet/>
      <dgm:spPr/>
      <dgm:t>
        <a:bodyPr/>
        <a:lstStyle/>
        <a:p>
          <a:endParaRPr lang="en-US" b="1"/>
        </a:p>
      </dgm:t>
    </dgm:pt>
    <dgm:pt modelId="{A8545C2F-C8F9-4884-A56B-D327896672FE}" type="sibTrans" cxnId="{F2DE306F-D559-4476-802E-4F0CF0D8C93B}">
      <dgm:prSet/>
      <dgm:spPr/>
      <dgm:t>
        <a:bodyPr/>
        <a:lstStyle/>
        <a:p>
          <a:endParaRPr lang="en-US" b="1"/>
        </a:p>
      </dgm:t>
    </dgm:pt>
    <dgm:pt modelId="{792A0A87-02C7-4BC0-A428-FB2CA60D6984}">
      <dgm:prSet/>
      <dgm:spPr/>
      <dgm:t>
        <a:bodyPr/>
        <a:lstStyle/>
        <a:p>
          <a:r>
            <a:rPr lang="en-US" b="1" i="0" dirty="0"/>
            <a:t>Pass-through entity and identifying number assigned by the pass-through entity must be included.</a:t>
          </a:r>
          <a:endParaRPr lang="en-US" b="1" dirty="0"/>
        </a:p>
      </dgm:t>
    </dgm:pt>
    <dgm:pt modelId="{5E975257-D021-4915-9567-89FDF0980A49}" type="parTrans" cxnId="{588DA6FC-8D0F-4A28-83BA-7AD241435AB5}">
      <dgm:prSet/>
      <dgm:spPr/>
      <dgm:t>
        <a:bodyPr/>
        <a:lstStyle/>
        <a:p>
          <a:endParaRPr lang="en-US" b="1"/>
        </a:p>
      </dgm:t>
    </dgm:pt>
    <dgm:pt modelId="{9DE73B70-1F79-4E0E-BFC2-EAED5FD6BD81}" type="sibTrans" cxnId="{588DA6FC-8D0F-4A28-83BA-7AD241435AB5}">
      <dgm:prSet/>
      <dgm:spPr/>
      <dgm:t>
        <a:bodyPr/>
        <a:lstStyle/>
        <a:p>
          <a:endParaRPr lang="en-US" b="1"/>
        </a:p>
      </dgm:t>
    </dgm:pt>
    <dgm:pt modelId="{0F6547BA-5F2D-4132-83EC-A21FAF693B79}" type="pres">
      <dgm:prSet presAssocID="{807EEC6C-1561-4836-B58A-FD5C0554069E}" presName="Name0" presStyleCnt="0">
        <dgm:presLayoutVars>
          <dgm:chMax val="7"/>
          <dgm:chPref val="7"/>
          <dgm:dir/>
        </dgm:presLayoutVars>
      </dgm:prSet>
      <dgm:spPr/>
    </dgm:pt>
    <dgm:pt modelId="{24B05DF4-E55F-4189-BD10-E655D0733363}" type="pres">
      <dgm:prSet presAssocID="{807EEC6C-1561-4836-B58A-FD5C0554069E}" presName="Name1" presStyleCnt="0"/>
      <dgm:spPr/>
    </dgm:pt>
    <dgm:pt modelId="{346215DE-7750-43AF-ADD5-2DE2F55A1080}" type="pres">
      <dgm:prSet presAssocID="{807EEC6C-1561-4836-B58A-FD5C0554069E}" presName="cycle" presStyleCnt="0"/>
      <dgm:spPr/>
    </dgm:pt>
    <dgm:pt modelId="{F3B6FF8D-5833-4ADB-A322-6328EA945541}" type="pres">
      <dgm:prSet presAssocID="{807EEC6C-1561-4836-B58A-FD5C0554069E}" presName="srcNode" presStyleLbl="node1" presStyleIdx="0" presStyleCnt="6"/>
      <dgm:spPr/>
    </dgm:pt>
    <dgm:pt modelId="{9F1331D5-ABAC-46CE-AFA7-AF754BCB067A}" type="pres">
      <dgm:prSet presAssocID="{807EEC6C-1561-4836-B58A-FD5C0554069E}" presName="conn" presStyleLbl="parChTrans1D2" presStyleIdx="0" presStyleCnt="1"/>
      <dgm:spPr/>
    </dgm:pt>
    <dgm:pt modelId="{B753C081-0AED-4373-9FAE-85585DAB0BF3}" type="pres">
      <dgm:prSet presAssocID="{807EEC6C-1561-4836-B58A-FD5C0554069E}" presName="extraNode" presStyleLbl="node1" presStyleIdx="0" presStyleCnt="6"/>
      <dgm:spPr/>
    </dgm:pt>
    <dgm:pt modelId="{9DBB372A-7FFB-46BA-8C1D-66E23E6BD804}" type="pres">
      <dgm:prSet presAssocID="{807EEC6C-1561-4836-B58A-FD5C0554069E}" presName="dstNode" presStyleLbl="node1" presStyleIdx="0" presStyleCnt="6"/>
      <dgm:spPr/>
    </dgm:pt>
    <dgm:pt modelId="{DE44954C-3DA9-4A9F-B1E8-AC35C8AF5DC3}" type="pres">
      <dgm:prSet presAssocID="{F25C4980-8EAA-4255-9ACC-93909D2969EB}" presName="text_1" presStyleLbl="node1" presStyleIdx="0" presStyleCnt="6">
        <dgm:presLayoutVars>
          <dgm:bulletEnabled val="1"/>
        </dgm:presLayoutVars>
      </dgm:prSet>
      <dgm:spPr/>
    </dgm:pt>
    <dgm:pt modelId="{F4372E9D-509F-45BF-B16D-E44924297DED}" type="pres">
      <dgm:prSet presAssocID="{F25C4980-8EAA-4255-9ACC-93909D2969EB}" presName="accent_1" presStyleCnt="0"/>
      <dgm:spPr/>
    </dgm:pt>
    <dgm:pt modelId="{86E43662-1D99-4D78-A4DD-4BFB7650AA43}" type="pres">
      <dgm:prSet presAssocID="{F25C4980-8EAA-4255-9ACC-93909D2969EB}" presName="accentRepeatNode" presStyleLbl="solidFgAcc1" presStyleIdx="0" presStyleCnt="6"/>
      <dgm:spPr/>
    </dgm:pt>
    <dgm:pt modelId="{892D178D-29BA-40AA-9250-329B3F4B877B}" type="pres">
      <dgm:prSet presAssocID="{EED2DF2F-7DAA-4399-912B-CF52BCAE6F77}" presName="text_2" presStyleLbl="node1" presStyleIdx="1" presStyleCnt="6">
        <dgm:presLayoutVars>
          <dgm:bulletEnabled val="1"/>
        </dgm:presLayoutVars>
      </dgm:prSet>
      <dgm:spPr/>
    </dgm:pt>
    <dgm:pt modelId="{2A45ABDB-2E59-4521-9453-2AF8151D327C}" type="pres">
      <dgm:prSet presAssocID="{EED2DF2F-7DAA-4399-912B-CF52BCAE6F77}" presName="accent_2" presStyleCnt="0"/>
      <dgm:spPr/>
    </dgm:pt>
    <dgm:pt modelId="{E29E48A9-9209-42BC-BB2A-EF9EFEDCB176}" type="pres">
      <dgm:prSet presAssocID="{EED2DF2F-7DAA-4399-912B-CF52BCAE6F77}" presName="accentRepeatNode" presStyleLbl="solidFgAcc1" presStyleIdx="1" presStyleCnt="6"/>
      <dgm:spPr/>
    </dgm:pt>
    <dgm:pt modelId="{6BB3AA82-2CC7-4019-94B2-567BC39B5DEC}" type="pres">
      <dgm:prSet presAssocID="{15E85AEF-7F54-455E-A983-B072EA24B246}" presName="text_3" presStyleLbl="node1" presStyleIdx="2" presStyleCnt="6">
        <dgm:presLayoutVars>
          <dgm:bulletEnabled val="1"/>
        </dgm:presLayoutVars>
      </dgm:prSet>
      <dgm:spPr/>
    </dgm:pt>
    <dgm:pt modelId="{D0BD473B-3B73-4652-88E6-68011C4E2241}" type="pres">
      <dgm:prSet presAssocID="{15E85AEF-7F54-455E-A983-B072EA24B246}" presName="accent_3" presStyleCnt="0"/>
      <dgm:spPr/>
    </dgm:pt>
    <dgm:pt modelId="{956C5BBB-6F44-4BAB-BA3B-1D88D5F22A56}" type="pres">
      <dgm:prSet presAssocID="{15E85AEF-7F54-455E-A983-B072EA24B246}" presName="accentRepeatNode" presStyleLbl="solidFgAcc1" presStyleIdx="2" presStyleCnt="6"/>
      <dgm:spPr/>
    </dgm:pt>
    <dgm:pt modelId="{45DF110D-B751-4286-BC6A-B98BE048893C}" type="pres">
      <dgm:prSet presAssocID="{792A0A87-02C7-4BC0-A428-FB2CA60D6984}" presName="text_4" presStyleLbl="node1" presStyleIdx="3" presStyleCnt="6">
        <dgm:presLayoutVars>
          <dgm:bulletEnabled val="1"/>
        </dgm:presLayoutVars>
      </dgm:prSet>
      <dgm:spPr/>
    </dgm:pt>
    <dgm:pt modelId="{D1005E02-1711-4198-98E3-1268173B8341}" type="pres">
      <dgm:prSet presAssocID="{792A0A87-02C7-4BC0-A428-FB2CA60D6984}" presName="accent_4" presStyleCnt="0"/>
      <dgm:spPr/>
    </dgm:pt>
    <dgm:pt modelId="{64FDD4E5-A82B-43DB-B194-C8EE376D007B}" type="pres">
      <dgm:prSet presAssocID="{792A0A87-02C7-4BC0-A428-FB2CA60D6984}" presName="accentRepeatNode" presStyleLbl="solidFgAcc1" presStyleIdx="3" presStyleCnt="6"/>
      <dgm:spPr/>
    </dgm:pt>
    <dgm:pt modelId="{1DA932D9-9D11-4D77-A409-50F53CE1D018}" type="pres">
      <dgm:prSet presAssocID="{815F49C3-7F28-4FD6-8835-4FE046BF0743}" presName="text_5" presStyleLbl="node1" presStyleIdx="4" presStyleCnt="6">
        <dgm:presLayoutVars>
          <dgm:bulletEnabled val="1"/>
        </dgm:presLayoutVars>
      </dgm:prSet>
      <dgm:spPr/>
    </dgm:pt>
    <dgm:pt modelId="{0F33B5CD-2F1B-4DE4-80D6-8B154FCB39E5}" type="pres">
      <dgm:prSet presAssocID="{815F49C3-7F28-4FD6-8835-4FE046BF0743}" presName="accent_5" presStyleCnt="0"/>
      <dgm:spPr/>
    </dgm:pt>
    <dgm:pt modelId="{0B0B4559-9468-4B86-86FE-7634BF8C1835}" type="pres">
      <dgm:prSet presAssocID="{815F49C3-7F28-4FD6-8835-4FE046BF0743}" presName="accentRepeatNode" presStyleLbl="solidFgAcc1" presStyleIdx="4" presStyleCnt="6"/>
      <dgm:spPr/>
    </dgm:pt>
    <dgm:pt modelId="{626B910A-F9D6-42A4-B475-9228D38BA5D2}" type="pres">
      <dgm:prSet presAssocID="{5776DE29-D244-4B96-8AAC-ADC5F8A71900}" presName="text_6" presStyleLbl="node1" presStyleIdx="5" presStyleCnt="6">
        <dgm:presLayoutVars>
          <dgm:bulletEnabled val="1"/>
        </dgm:presLayoutVars>
      </dgm:prSet>
      <dgm:spPr/>
    </dgm:pt>
    <dgm:pt modelId="{DAA98B14-450F-43D3-A687-81D920EC8BCB}" type="pres">
      <dgm:prSet presAssocID="{5776DE29-D244-4B96-8AAC-ADC5F8A71900}" presName="accent_6" presStyleCnt="0"/>
      <dgm:spPr/>
    </dgm:pt>
    <dgm:pt modelId="{1D7DB206-E673-4CBC-821F-02119CC012EC}" type="pres">
      <dgm:prSet presAssocID="{5776DE29-D244-4B96-8AAC-ADC5F8A71900}" presName="accentRepeatNode" presStyleLbl="solidFgAcc1" presStyleIdx="5" presStyleCnt="6"/>
      <dgm:spPr/>
    </dgm:pt>
  </dgm:ptLst>
  <dgm:cxnLst>
    <dgm:cxn modelId="{F389C925-1C6A-4344-AAD8-038E2CC5E362}" type="presOf" srcId="{EED2DF2F-7DAA-4399-912B-CF52BCAE6F77}" destId="{892D178D-29BA-40AA-9250-329B3F4B877B}" srcOrd="0" destOrd="0" presId="urn:microsoft.com/office/officeart/2008/layout/VerticalCurvedList"/>
    <dgm:cxn modelId="{33A5E438-AACE-49C9-80F8-DB1515912675}" srcId="{807EEC6C-1561-4836-B58A-FD5C0554069E}" destId="{5776DE29-D244-4B96-8AAC-ADC5F8A71900}" srcOrd="5" destOrd="0" parTransId="{CE74FF5D-3490-456C-AB8C-A2424232C212}" sibTransId="{0CE83024-3EC2-4800-8593-99581F256C44}"/>
    <dgm:cxn modelId="{9BFEB93B-935D-4E6F-AC7A-E012C5836348}" srcId="{807EEC6C-1561-4836-B58A-FD5C0554069E}" destId="{F25C4980-8EAA-4255-9ACC-93909D2969EB}" srcOrd="0" destOrd="0" parTransId="{DE805449-A3C9-46E7-B2A7-CABF1368675A}" sibTransId="{C3BEF788-A280-4546-88BE-2AED262FE1A3}"/>
    <dgm:cxn modelId="{51715D3F-8BEA-467D-BC30-A5ED6988EA64}" type="presOf" srcId="{15E85AEF-7F54-455E-A983-B072EA24B246}" destId="{6BB3AA82-2CC7-4019-94B2-567BC39B5DEC}" srcOrd="0" destOrd="0" presId="urn:microsoft.com/office/officeart/2008/layout/VerticalCurvedList"/>
    <dgm:cxn modelId="{1F0A9669-98F5-41C0-BAB8-30EDDBE0C527}" srcId="{807EEC6C-1561-4836-B58A-FD5C0554069E}" destId="{15E85AEF-7F54-455E-A983-B072EA24B246}" srcOrd="2" destOrd="0" parTransId="{B92341B6-214B-4A95-A7E6-6D009FF1CA14}" sibTransId="{701CE09E-D925-47BD-8E73-B00A31ACE600}"/>
    <dgm:cxn modelId="{0219C34D-B32C-4106-BEBF-220772BB5479}" type="presOf" srcId="{C3BEF788-A280-4546-88BE-2AED262FE1A3}" destId="{9F1331D5-ABAC-46CE-AFA7-AF754BCB067A}" srcOrd="0" destOrd="0" presId="urn:microsoft.com/office/officeart/2008/layout/VerticalCurvedList"/>
    <dgm:cxn modelId="{DAF9034E-92BA-4D84-B53E-A31B21C7DDFE}" type="presOf" srcId="{5776DE29-D244-4B96-8AAC-ADC5F8A71900}" destId="{626B910A-F9D6-42A4-B475-9228D38BA5D2}" srcOrd="0" destOrd="0" presId="urn:microsoft.com/office/officeart/2008/layout/VerticalCurvedList"/>
    <dgm:cxn modelId="{F2DE306F-D559-4476-802E-4F0CF0D8C93B}" srcId="{807EEC6C-1561-4836-B58A-FD5C0554069E}" destId="{EED2DF2F-7DAA-4399-912B-CF52BCAE6F77}" srcOrd="1" destOrd="0" parTransId="{F9EB1C07-1CB0-4971-AD6A-EEFD975AA02D}" sibTransId="{A8545C2F-C8F9-4884-A56B-D327896672FE}"/>
    <dgm:cxn modelId="{5D46A4B8-7988-45A0-9D86-98EFDE481678}" type="presOf" srcId="{F25C4980-8EAA-4255-9ACC-93909D2969EB}" destId="{DE44954C-3DA9-4A9F-B1E8-AC35C8AF5DC3}" srcOrd="0" destOrd="0" presId="urn:microsoft.com/office/officeart/2008/layout/VerticalCurvedList"/>
    <dgm:cxn modelId="{2020EEDB-C49F-4755-9572-F97726C1EBA7}" srcId="{807EEC6C-1561-4836-B58A-FD5C0554069E}" destId="{815F49C3-7F28-4FD6-8835-4FE046BF0743}" srcOrd="4" destOrd="0" parTransId="{00AF6666-081E-4437-8266-4E818C31E5F3}" sibTransId="{54443631-C516-48DC-B0BA-CC526A41B3F5}"/>
    <dgm:cxn modelId="{2BBBB3E0-9C48-4F7C-81BC-C49B761495D6}" type="presOf" srcId="{815F49C3-7F28-4FD6-8835-4FE046BF0743}" destId="{1DA932D9-9D11-4D77-A409-50F53CE1D018}" srcOrd="0" destOrd="0" presId="urn:microsoft.com/office/officeart/2008/layout/VerticalCurvedList"/>
    <dgm:cxn modelId="{BF3AEDE8-0602-48D1-A852-159A3C7ABB9C}" type="presOf" srcId="{792A0A87-02C7-4BC0-A428-FB2CA60D6984}" destId="{45DF110D-B751-4286-BC6A-B98BE048893C}" srcOrd="0" destOrd="0" presId="urn:microsoft.com/office/officeart/2008/layout/VerticalCurvedList"/>
    <dgm:cxn modelId="{B9F136EA-605A-4C78-918C-0524E92E185D}" type="presOf" srcId="{807EEC6C-1561-4836-B58A-FD5C0554069E}" destId="{0F6547BA-5F2D-4132-83EC-A21FAF693B79}" srcOrd="0" destOrd="0" presId="urn:microsoft.com/office/officeart/2008/layout/VerticalCurvedList"/>
    <dgm:cxn modelId="{588DA6FC-8D0F-4A28-83BA-7AD241435AB5}" srcId="{807EEC6C-1561-4836-B58A-FD5C0554069E}" destId="{792A0A87-02C7-4BC0-A428-FB2CA60D6984}" srcOrd="3" destOrd="0" parTransId="{5E975257-D021-4915-9567-89FDF0980A49}" sibTransId="{9DE73B70-1F79-4E0E-BFC2-EAED5FD6BD81}"/>
    <dgm:cxn modelId="{A497B4AF-9C8C-4185-A195-B05441FF753C}" type="presParOf" srcId="{0F6547BA-5F2D-4132-83EC-A21FAF693B79}" destId="{24B05DF4-E55F-4189-BD10-E655D0733363}" srcOrd="0" destOrd="0" presId="urn:microsoft.com/office/officeart/2008/layout/VerticalCurvedList"/>
    <dgm:cxn modelId="{BAAB8AC7-3CE5-4AB0-A918-488F14D5BAF0}" type="presParOf" srcId="{24B05DF4-E55F-4189-BD10-E655D0733363}" destId="{346215DE-7750-43AF-ADD5-2DE2F55A1080}" srcOrd="0" destOrd="0" presId="urn:microsoft.com/office/officeart/2008/layout/VerticalCurvedList"/>
    <dgm:cxn modelId="{7423A2B4-79BA-49DB-9D39-40D2AF375CFE}" type="presParOf" srcId="{346215DE-7750-43AF-ADD5-2DE2F55A1080}" destId="{F3B6FF8D-5833-4ADB-A322-6328EA945541}" srcOrd="0" destOrd="0" presId="urn:microsoft.com/office/officeart/2008/layout/VerticalCurvedList"/>
    <dgm:cxn modelId="{065EAAFF-78C0-4DA1-BCC7-F75B935D6FA2}" type="presParOf" srcId="{346215DE-7750-43AF-ADD5-2DE2F55A1080}" destId="{9F1331D5-ABAC-46CE-AFA7-AF754BCB067A}" srcOrd="1" destOrd="0" presId="urn:microsoft.com/office/officeart/2008/layout/VerticalCurvedList"/>
    <dgm:cxn modelId="{2A5A26DC-85BD-4656-A3D3-85404E38A061}" type="presParOf" srcId="{346215DE-7750-43AF-ADD5-2DE2F55A1080}" destId="{B753C081-0AED-4373-9FAE-85585DAB0BF3}" srcOrd="2" destOrd="0" presId="urn:microsoft.com/office/officeart/2008/layout/VerticalCurvedList"/>
    <dgm:cxn modelId="{8B4870F7-40D8-42A5-8E3D-E3C138F5A72A}" type="presParOf" srcId="{346215DE-7750-43AF-ADD5-2DE2F55A1080}" destId="{9DBB372A-7FFB-46BA-8C1D-66E23E6BD804}" srcOrd="3" destOrd="0" presId="urn:microsoft.com/office/officeart/2008/layout/VerticalCurvedList"/>
    <dgm:cxn modelId="{7A714BBC-8D52-4FD0-9481-CF56D804A310}" type="presParOf" srcId="{24B05DF4-E55F-4189-BD10-E655D0733363}" destId="{DE44954C-3DA9-4A9F-B1E8-AC35C8AF5DC3}" srcOrd="1" destOrd="0" presId="urn:microsoft.com/office/officeart/2008/layout/VerticalCurvedList"/>
    <dgm:cxn modelId="{32A01B79-3F43-4E0B-9C00-AD320FFFA482}" type="presParOf" srcId="{24B05DF4-E55F-4189-BD10-E655D0733363}" destId="{F4372E9D-509F-45BF-B16D-E44924297DED}" srcOrd="2" destOrd="0" presId="urn:microsoft.com/office/officeart/2008/layout/VerticalCurvedList"/>
    <dgm:cxn modelId="{E2C38369-F971-4836-8DFF-145B5C429206}" type="presParOf" srcId="{F4372E9D-509F-45BF-B16D-E44924297DED}" destId="{86E43662-1D99-4D78-A4DD-4BFB7650AA43}" srcOrd="0" destOrd="0" presId="urn:microsoft.com/office/officeart/2008/layout/VerticalCurvedList"/>
    <dgm:cxn modelId="{C7F72D9B-2B66-4232-B76C-8D3CAC90120A}" type="presParOf" srcId="{24B05DF4-E55F-4189-BD10-E655D0733363}" destId="{892D178D-29BA-40AA-9250-329B3F4B877B}" srcOrd="3" destOrd="0" presId="urn:microsoft.com/office/officeart/2008/layout/VerticalCurvedList"/>
    <dgm:cxn modelId="{B01BD291-2AB6-4C11-91F5-289A0957B04A}" type="presParOf" srcId="{24B05DF4-E55F-4189-BD10-E655D0733363}" destId="{2A45ABDB-2E59-4521-9453-2AF8151D327C}" srcOrd="4" destOrd="0" presId="urn:microsoft.com/office/officeart/2008/layout/VerticalCurvedList"/>
    <dgm:cxn modelId="{60A4B980-5B83-443B-AA5D-79F4041A6651}" type="presParOf" srcId="{2A45ABDB-2E59-4521-9453-2AF8151D327C}" destId="{E29E48A9-9209-42BC-BB2A-EF9EFEDCB176}" srcOrd="0" destOrd="0" presId="urn:microsoft.com/office/officeart/2008/layout/VerticalCurvedList"/>
    <dgm:cxn modelId="{C07BEF96-9186-49B2-A1E7-2BF17C709F85}" type="presParOf" srcId="{24B05DF4-E55F-4189-BD10-E655D0733363}" destId="{6BB3AA82-2CC7-4019-94B2-567BC39B5DEC}" srcOrd="5" destOrd="0" presId="urn:microsoft.com/office/officeart/2008/layout/VerticalCurvedList"/>
    <dgm:cxn modelId="{BCF590DC-9651-4365-8C78-FE1C41D420E9}" type="presParOf" srcId="{24B05DF4-E55F-4189-BD10-E655D0733363}" destId="{D0BD473B-3B73-4652-88E6-68011C4E2241}" srcOrd="6" destOrd="0" presId="urn:microsoft.com/office/officeart/2008/layout/VerticalCurvedList"/>
    <dgm:cxn modelId="{FA005EDF-F9FB-4F1F-AC56-7AFBAB890AD2}" type="presParOf" srcId="{D0BD473B-3B73-4652-88E6-68011C4E2241}" destId="{956C5BBB-6F44-4BAB-BA3B-1D88D5F22A56}" srcOrd="0" destOrd="0" presId="urn:microsoft.com/office/officeart/2008/layout/VerticalCurvedList"/>
    <dgm:cxn modelId="{53348970-A769-42F1-B777-DC3E7E17730F}" type="presParOf" srcId="{24B05DF4-E55F-4189-BD10-E655D0733363}" destId="{45DF110D-B751-4286-BC6A-B98BE048893C}" srcOrd="7" destOrd="0" presId="urn:microsoft.com/office/officeart/2008/layout/VerticalCurvedList"/>
    <dgm:cxn modelId="{DAE6E697-6858-4D2E-9A80-ACDF2C1FAD82}" type="presParOf" srcId="{24B05DF4-E55F-4189-BD10-E655D0733363}" destId="{D1005E02-1711-4198-98E3-1268173B8341}" srcOrd="8" destOrd="0" presId="urn:microsoft.com/office/officeart/2008/layout/VerticalCurvedList"/>
    <dgm:cxn modelId="{5A63F7B0-91EC-4F29-8300-B312E2562E16}" type="presParOf" srcId="{D1005E02-1711-4198-98E3-1268173B8341}" destId="{64FDD4E5-A82B-43DB-B194-C8EE376D007B}" srcOrd="0" destOrd="0" presId="urn:microsoft.com/office/officeart/2008/layout/VerticalCurvedList"/>
    <dgm:cxn modelId="{50CB0D2C-B8AD-45B9-986F-FB61DBDE84C0}" type="presParOf" srcId="{24B05DF4-E55F-4189-BD10-E655D0733363}" destId="{1DA932D9-9D11-4D77-A409-50F53CE1D018}" srcOrd="9" destOrd="0" presId="urn:microsoft.com/office/officeart/2008/layout/VerticalCurvedList"/>
    <dgm:cxn modelId="{AE37F41B-57C9-41D5-8DD5-0D1EA4616DE7}" type="presParOf" srcId="{24B05DF4-E55F-4189-BD10-E655D0733363}" destId="{0F33B5CD-2F1B-4DE4-80D6-8B154FCB39E5}" srcOrd="10" destOrd="0" presId="urn:microsoft.com/office/officeart/2008/layout/VerticalCurvedList"/>
    <dgm:cxn modelId="{F2A170A5-95FA-4831-AD2B-078186F9CCE0}" type="presParOf" srcId="{0F33B5CD-2F1B-4DE4-80D6-8B154FCB39E5}" destId="{0B0B4559-9468-4B86-86FE-7634BF8C1835}" srcOrd="0" destOrd="0" presId="urn:microsoft.com/office/officeart/2008/layout/VerticalCurvedList"/>
    <dgm:cxn modelId="{279755B2-B0EA-4A91-B1C8-890B63940133}" type="presParOf" srcId="{24B05DF4-E55F-4189-BD10-E655D0733363}" destId="{626B910A-F9D6-42A4-B475-9228D38BA5D2}" srcOrd="11" destOrd="0" presId="urn:microsoft.com/office/officeart/2008/layout/VerticalCurvedList"/>
    <dgm:cxn modelId="{E267F103-A77C-4559-8D9C-C7ABD9F020F6}" type="presParOf" srcId="{24B05DF4-E55F-4189-BD10-E655D0733363}" destId="{DAA98B14-450F-43D3-A687-81D920EC8BCB}" srcOrd="12" destOrd="0" presId="urn:microsoft.com/office/officeart/2008/layout/VerticalCurvedList"/>
    <dgm:cxn modelId="{EF128074-569C-4D14-A217-FD4C70376627}" type="presParOf" srcId="{DAA98B14-450F-43D3-A687-81D920EC8BCB}" destId="{1D7DB206-E673-4CBC-821F-02119CC012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F75BF8C-CEF3-4F34-89BC-A1B148D9D528}"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US"/>
        </a:p>
      </dgm:t>
    </dgm:pt>
    <dgm:pt modelId="{7FEBEC26-A6AD-4CB0-B0F7-47B314F880BE}">
      <dgm:prSet phldrT="[Text]"/>
      <dgm:spPr/>
      <dgm:t>
        <a:bodyPr/>
        <a:lstStyle/>
        <a:p>
          <a:r>
            <a:rPr lang="en-US" b="1" dirty="0">
              <a:latin typeface="+mj-lt"/>
            </a:rPr>
            <a:t>Uniform Guidance requires the </a:t>
          </a:r>
          <a:r>
            <a:rPr lang="en-US" b="1" u="sng" dirty="0">
              <a:latin typeface="+mj-lt"/>
            </a:rPr>
            <a:t>government to prepare</a:t>
          </a:r>
          <a:r>
            <a:rPr lang="en-US" b="1" dirty="0">
              <a:latin typeface="+mj-lt"/>
            </a:rPr>
            <a:t> a schedule of expenditures of federal awards (SEFA).</a:t>
          </a:r>
        </a:p>
      </dgm:t>
    </dgm:pt>
    <dgm:pt modelId="{61FB47B1-1C09-4697-ADD2-3FFEBC1C6834}" type="parTrans" cxnId="{6A2BFFF4-30DB-498F-AFC1-06844D019E76}">
      <dgm:prSet/>
      <dgm:spPr/>
      <dgm:t>
        <a:bodyPr/>
        <a:lstStyle/>
        <a:p>
          <a:endParaRPr lang="en-US" b="1"/>
        </a:p>
      </dgm:t>
    </dgm:pt>
    <dgm:pt modelId="{B5DC700B-61A5-41A5-8207-EB0C9159D2E8}" type="sibTrans" cxnId="{6A2BFFF4-30DB-498F-AFC1-06844D019E76}">
      <dgm:prSet/>
      <dgm:spPr/>
      <dgm:t>
        <a:bodyPr/>
        <a:lstStyle/>
        <a:p>
          <a:endParaRPr lang="en-US" b="1"/>
        </a:p>
      </dgm:t>
    </dgm:pt>
    <dgm:pt modelId="{C29FE1C7-9123-45B2-9141-599081EB1DDE}">
      <dgm:prSet phldrT="[Text]"/>
      <dgm:spPr/>
      <dgm:t>
        <a:bodyPr/>
        <a:lstStyle/>
        <a:p>
          <a:r>
            <a:rPr lang="en-US" b="1" dirty="0">
              <a:latin typeface="+mj-lt"/>
            </a:rPr>
            <a:t>Auditing standards require the </a:t>
          </a:r>
          <a:r>
            <a:rPr lang="en-US" b="1" u="sng" dirty="0">
              <a:latin typeface="+mj-lt"/>
            </a:rPr>
            <a:t>auditor to</a:t>
          </a:r>
          <a:r>
            <a:rPr lang="en-US" b="1" dirty="0">
              <a:latin typeface="+mj-lt"/>
            </a:rPr>
            <a:t> determine and </a:t>
          </a:r>
          <a:r>
            <a:rPr lang="en-US" b="1" u="sng" dirty="0">
              <a:latin typeface="+mj-lt"/>
            </a:rPr>
            <a:t>provide an “in relation to” opinion</a:t>
          </a:r>
          <a:r>
            <a:rPr lang="en-US" b="1" dirty="0">
              <a:latin typeface="+mj-lt"/>
            </a:rPr>
            <a:t> on, whether the auditee’s schedule is fairly stated, in all material respects, in relation to the basic financial statements taken as a whole.</a:t>
          </a:r>
        </a:p>
      </dgm:t>
    </dgm:pt>
    <dgm:pt modelId="{356ABACD-2171-4A6B-83D1-5B3361451F39}" type="parTrans" cxnId="{BC079819-40FF-4DC2-BF0F-79D503E66CA1}">
      <dgm:prSet/>
      <dgm:spPr/>
      <dgm:t>
        <a:bodyPr/>
        <a:lstStyle/>
        <a:p>
          <a:endParaRPr lang="en-US" b="1"/>
        </a:p>
      </dgm:t>
    </dgm:pt>
    <dgm:pt modelId="{F4320E50-4714-472D-B35E-C1543AC2A840}" type="sibTrans" cxnId="{BC079819-40FF-4DC2-BF0F-79D503E66CA1}">
      <dgm:prSet/>
      <dgm:spPr/>
      <dgm:t>
        <a:bodyPr/>
        <a:lstStyle/>
        <a:p>
          <a:endParaRPr lang="en-US" b="1"/>
        </a:p>
      </dgm:t>
    </dgm:pt>
    <dgm:pt modelId="{FC367E47-B99D-4BC5-804E-91368789B486}">
      <dgm:prSet phldrT="[Text]"/>
      <dgm:spPr/>
      <dgm:t>
        <a:bodyPr/>
        <a:lstStyle/>
        <a:p>
          <a:r>
            <a:rPr lang="en-US" b="1" dirty="0">
              <a:latin typeface="+mj-lt"/>
            </a:rPr>
            <a:t>Auditors must be able to audit original records.</a:t>
          </a:r>
        </a:p>
      </dgm:t>
    </dgm:pt>
    <dgm:pt modelId="{2C6DB90C-D8DF-4E12-848E-C80BF5910430}" type="parTrans" cxnId="{D6A73212-655E-4A33-B4D7-52FE3DE9745F}">
      <dgm:prSet/>
      <dgm:spPr/>
      <dgm:t>
        <a:bodyPr/>
        <a:lstStyle/>
        <a:p>
          <a:endParaRPr lang="en-US" b="1"/>
        </a:p>
      </dgm:t>
    </dgm:pt>
    <dgm:pt modelId="{B72626BF-1034-42CD-BB3E-7FE876DBCBF5}" type="sibTrans" cxnId="{D6A73212-655E-4A33-B4D7-52FE3DE9745F}">
      <dgm:prSet/>
      <dgm:spPr/>
      <dgm:t>
        <a:bodyPr/>
        <a:lstStyle/>
        <a:p>
          <a:endParaRPr lang="en-US" b="1"/>
        </a:p>
      </dgm:t>
    </dgm:pt>
    <dgm:pt modelId="{A7E5F766-D310-43F4-A7EE-1275BFB535FB}">
      <dgm:prSet phldrT="[Text]"/>
      <dgm:spPr/>
      <dgm:t>
        <a:bodyPr/>
        <a:lstStyle/>
        <a:p>
          <a:r>
            <a:rPr lang="en-US" b="1" dirty="0">
              <a:latin typeface="+mj-lt"/>
            </a:rPr>
            <a:t>Auditing standards require the </a:t>
          </a:r>
          <a:r>
            <a:rPr lang="en-US" b="1" u="sng" dirty="0">
              <a:latin typeface="+mj-lt"/>
            </a:rPr>
            <a:t>auditor to</a:t>
          </a:r>
          <a:r>
            <a:rPr lang="en-US" b="1" dirty="0">
              <a:latin typeface="+mj-lt"/>
            </a:rPr>
            <a:t> </a:t>
          </a:r>
          <a:r>
            <a:rPr lang="en-US" b="1" u="sng" dirty="0">
              <a:latin typeface="+mj-lt"/>
            </a:rPr>
            <a:t>provide an opinion</a:t>
          </a:r>
          <a:r>
            <a:rPr lang="en-US" b="1" dirty="0">
              <a:latin typeface="+mj-lt"/>
            </a:rPr>
            <a:t> on, each </a:t>
          </a:r>
          <a:r>
            <a:rPr lang="en-US" b="1" u="sng" dirty="0">
              <a:latin typeface="+mj-lt"/>
            </a:rPr>
            <a:t>Major Federal Program Compliance Requirement</a:t>
          </a:r>
          <a:r>
            <a:rPr lang="en-US" b="1" dirty="0">
              <a:latin typeface="+mj-lt"/>
            </a:rPr>
            <a:t>.</a:t>
          </a:r>
        </a:p>
      </dgm:t>
    </dgm:pt>
    <dgm:pt modelId="{8B4A5F97-516B-4502-BE42-4C3204B39E1E}" type="parTrans" cxnId="{4AA84DCB-B3C3-46FC-B366-E8149AE9F07F}">
      <dgm:prSet/>
      <dgm:spPr/>
      <dgm:t>
        <a:bodyPr/>
        <a:lstStyle/>
        <a:p>
          <a:endParaRPr lang="en-US" b="1"/>
        </a:p>
      </dgm:t>
    </dgm:pt>
    <dgm:pt modelId="{ABD79D43-C264-4B18-A702-0CD509F6273D}" type="sibTrans" cxnId="{4AA84DCB-B3C3-46FC-B366-E8149AE9F07F}">
      <dgm:prSet/>
      <dgm:spPr/>
      <dgm:t>
        <a:bodyPr/>
        <a:lstStyle/>
        <a:p>
          <a:endParaRPr lang="en-US" b="1"/>
        </a:p>
      </dgm:t>
    </dgm:pt>
    <dgm:pt modelId="{8407C4C2-1954-4DEC-8AA8-B7A5D8D490AA}" type="pres">
      <dgm:prSet presAssocID="{2F75BF8C-CEF3-4F34-89BC-A1B148D9D528}" presName="diagram" presStyleCnt="0">
        <dgm:presLayoutVars>
          <dgm:dir/>
          <dgm:resizeHandles val="exact"/>
        </dgm:presLayoutVars>
      </dgm:prSet>
      <dgm:spPr/>
    </dgm:pt>
    <dgm:pt modelId="{ADD314C1-8E75-42B8-9D32-0D7BEA655CBB}" type="pres">
      <dgm:prSet presAssocID="{7FEBEC26-A6AD-4CB0-B0F7-47B314F880BE}" presName="node" presStyleLbl="node1" presStyleIdx="0" presStyleCnt="4">
        <dgm:presLayoutVars>
          <dgm:bulletEnabled val="1"/>
        </dgm:presLayoutVars>
      </dgm:prSet>
      <dgm:spPr/>
    </dgm:pt>
    <dgm:pt modelId="{78EF82BD-C91D-41C0-9C51-1B5DEFD5CFB8}" type="pres">
      <dgm:prSet presAssocID="{B5DC700B-61A5-41A5-8207-EB0C9159D2E8}" presName="sibTrans" presStyleCnt="0"/>
      <dgm:spPr/>
    </dgm:pt>
    <dgm:pt modelId="{B0E60C3D-F999-4A5B-A9BC-866FE5FA2C50}" type="pres">
      <dgm:prSet presAssocID="{C29FE1C7-9123-45B2-9141-599081EB1DDE}" presName="node" presStyleLbl="node1" presStyleIdx="1" presStyleCnt="4">
        <dgm:presLayoutVars>
          <dgm:bulletEnabled val="1"/>
        </dgm:presLayoutVars>
      </dgm:prSet>
      <dgm:spPr/>
    </dgm:pt>
    <dgm:pt modelId="{A29A91FE-D88C-4412-96B4-0ECA82564D37}" type="pres">
      <dgm:prSet presAssocID="{F4320E50-4714-472D-B35E-C1543AC2A840}" presName="sibTrans" presStyleCnt="0"/>
      <dgm:spPr/>
    </dgm:pt>
    <dgm:pt modelId="{6A9BEB14-9559-4D16-A988-64AA637377C9}" type="pres">
      <dgm:prSet presAssocID="{FC367E47-B99D-4BC5-804E-91368789B486}" presName="node" presStyleLbl="node1" presStyleIdx="2" presStyleCnt="4">
        <dgm:presLayoutVars>
          <dgm:bulletEnabled val="1"/>
        </dgm:presLayoutVars>
      </dgm:prSet>
      <dgm:spPr/>
    </dgm:pt>
    <dgm:pt modelId="{78C1B6EF-EC19-467F-94FF-2C6D574E83C0}" type="pres">
      <dgm:prSet presAssocID="{B72626BF-1034-42CD-BB3E-7FE876DBCBF5}" presName="sibTrans" presStyleCnt="0"/>
      <dgm:spPr/>
    </dgm:pt>
    <dgm:pt modelId="{0FDE4D4E-6347-4090-AEAC-EFB2AAFB22DE}" type="pres">
      <dgm:prSet presAssocID="{A7E5F766-D310-43F4-A7EE-1275BFB535FB}" presName="node" presStyleLbl="node1" presStyleIdx="3" presStyleCnt="4">
        <dgm:presLayoutVars>
          <dgm:bulletEnabled val="1"/>
        </dgm:presLayoutVars>
      </dgm:prSet>
      <dgm:spPr/>
    </dgm:pt>
  </dgm:ptLst>
  <dgm:cxnLst>
    <dgm:cxn modelId="{D6A73212-655E-4A33-B4D7-52FE3DE9745F}" srcId="{2F75BF8C-CEF3-4F34-89BC-A1B148D9D528}" destId="{FC367E47-B99D-4BC5-804E-91368789B486}" srcOrd="2" destOrd="0" parTransId="{2C6DB90C-D8DF-4E12-848E-C80BF5910430}" sibTransId="{B72626BF-1034-42CD-BB3E-7FE876DBCBF5}"/>
    <dgm:cxn modelId="{BC079819-40FF-4DC2-BF0F-79D503E66CA1}" srcId="{2F75BF8C-CEF3-4F34-89BC-A1B148D9D528}" destId="{C29FE1C7-9123-45B2-9141-599081EB1DDE}" srcOrd="1" destOrd="0" parTransId="{356ABACD-2171-4A6B-83D1-5B3361451F39}" sibTransId="{F4320E50-4714-472D-B35E-C1543AC2A840}"/>
    <dgm:cxn modelId="{A600E71F-8F41-4454-8169-FFAADAD4F9DE}" type="presOf" srcId="{7FEBEC26-A6AD-4CB0-B0F7-47B314F880BE}" destId="{ADD314C1-8E75-42B8-9D32-0D7BEA655CBB}" srcOrd="0" destOrd="0" presId="urn:microsoft.com/office/officeart/2005/8/layout/default"/>
    <dgm:cxn modelId="{67C53923-5797-4614-A32E-56F84F5D3D07}" type="presOf" srcId="{2F75BF8C-CEF3-4F34-89BC-A1B148D9D528}" destId="{8407C4C2-1954-4DEC-8AA8-B7A5D8D490AA}" srcOrd="0" destOrd="0" presId="urn:microsoft.com/office/officeart/2005/8/layout/default"/>
    <dgm:cxn modelId="{0B32EF75-9A7F-4897-BF38-5535083311AE}" type="presOf" srcId="{C29FE1C7-9123-45B2-9141-599081EB1DDE}" destId="{B0E60C3D-F999-4A5B-A9BC-866FE5FA2C50}" srcOrd="0" destOrd="0" presId="urn:microsoft.com/office/officeart/2005/8/layout/default"/>
    <dgm:cxn modelId="{BBA52D97-C5DE-41C2-B702-4B34B0BA3F03}" type="presOf" srcId="{FC367E47-B99D-4BC5-804E-91368789B486}" destId="{6A9BEB14-9559-4D16-A988-64AA637377C9}" srcOrd="0" destOrd="0" presId="urn:microsoft.com/office/officeart/2005/8/layout/default"/>
    <dgm:cxn modelId="{E4B4E9C5-C5B0-4603-8B97-D716D53BDF6B}" type="presOf" srcId="{A7E5F766-D310-43F4-A7EE-1275BFB535FB}" destId="{0FDE4D4E-6347-4090-AEAC-EFB2AAFB22DE}" srcOrd="0" destOrd="0" presId="urn:microsoft.com/office/officeart/2005/8/layout/default"/>
    <dgm:cxn modelId="{4AA84DCB-B3C3-46FC-B366-E8149AE9F07F}" srcId="{2F75BF8C-CEF3-4F34-89BC-A1B148D9D528}" destId="{A7E5F766-D310-43F4-A7EE-1275BFB535FB}" srcOrd="3" destOrd="0" parTransId="{8B4A5F97-516B-4502-BE42-4C3204B39E1E}" sibTransId="{ABD79D43-C264-4B18-A702-0CD509F6273D}"/>
    <dgm:cxn modelId="{6A2BFFF4-30DB-498F-AFC1-06844D019E76}" srcId="{2F75BF8C-CEF3-4F34-89BC-A1B148D9D528}" destId="{7FEBEC26-A6AD-4CB0-B0F7-47B314F880BE}" srcOrd="0" destOrd="0" parTransId="{61FB47B1-1C09-4697-ADD2-3FFEBC1C6834}" sibTransId="{B5DC700B-61A5-41A5-8207-EB0C9159D2E8}"/>
    <dgm:cxn modelId="{FFE5D4DA-C7FE-4ED5-9205-17ECFD49A028}" type="presParOf" srcId="{8407C4C2-1954-4DEC-8AA8-B7A5D8D490AA}" destId="{ADD314C1-8E75-42B8-9D32-0D7BEA655CBB}" srcOrd="0" destOrd="0" presId="urn:microsoft.com/office/officeart/2005/8/layout/default"/>
    <dgm:cxn modelId="{44BC4EC0-2EC8-422D-8F17-1075229956F1}" type="presParOf" srcId="{8407C4C2-1954-4DEC-8AA8-B7A5D8D490AA}" destId="{78EF82BD-C91D-41C0-9C51-1B5DEFD5CFB8}" srcOrd="1" destOrd="0" presId="urn:microsoft.com/office/officeart/2005/8/layout/default"/>
    <dgm:cxn modelId="{4DE93556-14EC-4D9D-B53E-56F11E231CF2}" type="presParOf" srcId="{8407C4C2-1954-4DEC-8AA8-B7A5D8D490AA}" destId="{B0E60C3D-F999-4A5B-A9BC-866FE5FA2C50}" srcOrd="2" destOrd="0" presId="urn:microsoft.com/office/officeart/2005/8/layout/default"/>
    <dgm:cxn modelId="{E7B43973-494A-4E7F-A362-20FD889CB405}" type="presParOf" srcId="{8407C4C2-1954-4DEC-8AA8-B7A5D8D490AA}" destId="{A29A91FE-D88C-4412-96B4-0ECA82564D37}" srcOrd="3" destOrd="0" presId="urn:microsoft.com/office/officeart/2005/8/layout/default"/>
    <dgm:cxn modelId="{A9EF0E4A-BC3A-46E9-80BB-E02AF96661A2}" type="presParOf" srcId="{8407C4C2-1954-4DEC-8AA8-B7A5D8D490AA}" destId="{6A9BEB14-9559-4D16-A988-64AA637377C9}" srcOrd="4" destOrd="0" presId="urn:microsoft.com/office/officeart/2005/8/layout/default"/>
    <dgm:cxn modelId="{2479EA13-62C5-4C11-BC95-EAFED8CB9326}" type="presParOf" srcId="{8407C4C2-1954-4DEC-8AA8-B7A5D8D490AA}" destId="{78C1B6EF-EC19-467F-94FF-2C6D574E83C0}" srcOrd="5" destOrd="0" presId="urn:microsoft.com/office/officeart/2005/8/layout/default"/>
    <dgm:cxn modelId="{308ED5E9-B56A-4519-A3C1-AC269EC21425}" type="presParOf" srcId="{8407C4C2-1954-4DEC-8AA8-B7A5D8D490AA}" destId="{0FDE4D4E-6347-4090-AEAC-EFB2AAFB22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F759A1-7FA5-4F52-AC73-0D4611A3441D}"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US"/>
        </a:p>
      </dgm:t>
    </dgm:pt>
    <dgm:pt modelId="{ED3F6B15-E6EC-4C2D-BF5F-7C30A2EC2B9A}">
      <dgm:prSet phldrT="[Text]"/>
      <dgm:spPr/>
      <dgm:t>
        <a:bodyPr/>
        <a:lstStyle/>
        <a:p>
          <a:r>
            <a:rPr lang="en-US" b="1" dirty="0"/>
            <a:t>Basic Audit (Basic)</a:t>
          </a:r>
        </a:p>
      </dgm:t>
    </dgm:pt>
    <dgm:pt modelId="{4E0222AF-6086-4639-9A0D-784E3BE8C17C}" type="parTrans" cxnId="{8B51CEB5-0FFC-48D2-AD4D-8D8AB23097AA}">
      <dgm:prSet/>
      <dgm:spPr/>
      <dgm:t>
        <a:bodyPr/>
        <a:lstStyle/>
        <a:p>
          <a:endParaRPr lang="en-US" b="1"/>
        </a:p>
      </dgm:t>
    </dgm:pt>
    <dgm:pt modelId="{A128BE31-3EEC-420E-92CD-EFA7DB478538}" type="sibTrans" cxnId="{8B51CEB5-0FFC-48D2-AD4D-8D8AB23097AA}">
      <dgm:prSet/>
      <dgm:spPr/>
      <dgm:t>
        <a:bodyPr/>
        <a:lstStyle/>
        <a:p>
          <a:endParaRPr lang="en-US" b="1"/>
        </a:p>
      </dgm:t>
    </dgm:pt>
    <dgm:pt modelId="{C1D850F9-AA68-4A32-AE4D-D4C2BC509BCC}">
      <dgm:prSet phldrT="[Text]"/>
      <dgm:spPr/>
      <dgm:t>
        <a:bodyPr/>
        <a:lstStyle/>
        <a:p>
          <a:r>
            <a:rPr lang="en-US" b="1" dirty="0"/>
            <a:t>Agreed-Upon Procedures (AUP)</a:t>
          </a:r>
        </a:p>
      </dgm:t>
    </dgm:pt>
    <dgm:pt modelId="{4F85D3C6-EDC6-451E-B19F-AEDD7718CE52}" type="parTrans" cxnId="{AD53F9F2-8FC8-40AF-B7A0-D350997522FF}">
      <dgm:prSet/>
      <dgm:spPr/>
      <dgm:t>
        <a:bodyPr/>
        <a:lstStyle/>
        <a:p>
          <a:endParaRPr lang="en-US" b="1"/>
        </a:p>
      </dgm:t>
    </dgm:pt>
    <dgm:pt modelId="{B3D76928-6553-4210-8A56-4C0CCFD88742}" type="sibTrans" cxnId="{AD53F9F2-8FC8-40AF-B7A0-D350997522FF}">
      <dgm:prSet/>
      <dgm:spPr/>
      <dgm:t>
        <a:bodyPr/>
        <a:lstStyle/>
        <a:p>
          <a:endParaRPr lang="en-US" b="1"/>
        </a:p>
      </dgm:t>
    </dgm:pt>
    <dgm:pt modelId="{563746ED-7AE7-41D9-A0EE-3A00B263CDB1}">
      <dgm:prSet phldrT="[Text]"/>
      <dgm:spPr/>
      <dgm:t>
        <a:bodyPr/>
        <a:lstStyle/>
        <a:p>
          <a:r>
            <a:rPr lang="en-US" b="1" dirty="0"/>
            <a:t>GAGAS Financial Statement Audit</a:t>
          </a:r>
        </a:p>
      </dgm:t>
    </dgm:pt>
    <dgm:pt modelId="{3589BC55-16D8-477C-BECE-C5A83C3ECECE}" type="parTrans" cxnId="{C8D50C73-C73A-4CD2-91DB-8148D235E456}">
      <dgm:prSet/>
      <dgm:spPr/>
      <dgm:t>
        <a:bodyPr/>
        <a:lstStyle/>
        <a:p>
          <a:endParaRPr lang="en-US" b="1"/>
        </a:p>
      </dgm:t>
    </dgm:pt>
    <dgm:pt modelId="{C080F77F-F72C-4268-8260-7C0C8D9CFB50}" type="sibTrans" cxnId="{C8D50C73-C73A-4CD2-91DB-8148D235E456}">
      <dgm:prSet/>
      <dgm:spPr/>
      <dgm:t>
        <a:bodyPr/>
        <a:lstStyle/>
        <a:p>
          <a:endParaRPr lang="en-US" b="1"/>
        </a:p>
      </dgm:t>
    </dgm:pt>
    <dgm:pt modelId="{3072328C-A437-4AA8-9D5D-5D9983355BE7}">
      <dgm:prSet phldrT="[Text]"/>
      <dgm:spPr/>
      <dgm:t>
        <a:bodyPr/>
        <a:lstStyle/>
        <a:p>
          <a:r>
            <a:rPr lang="en-US" b="1" dirty="0"/>
            <a:t>ORC 117.11(B) Public Interest Audits</a:t>
          </a:r>
        </a:p>
      </dgm:t>
    </dgm:pt>
    <dgm:pt modelId="{1CD8F8F5-9246-4985-B60E-42B9288C6712}" type="parTrans" cxnId="{A353969B-2640-438F-B2E4-2E73A3A5FA8E}">
      <dgm:prSet/>
      <dgm:spPr/>
      <dgm:t>
        <a:bodyPr/>
        <a:lstStyle/>
        <a:p>
          <a:endParaRPr lang="en-US" b="1"/>
        </a:p>
      </dgm:t>
    </dgm:pt>
    <dgm:pt modelId="{A42ABC1A-4783-43A4-A86F-E460358A4B69}" type="sibTrans" cxnId="{A353969B-2640-438F-B2E4-2E73A3A5FA8E}">
      <dgm:prSet/>
      <dgm:spPr/>
      <dgm:t>
        <a:bodyPr/>
        <a:lstStyle/>
        <a:p>
          <a:endParaRPr lang="en-US" b="1"/>
        </a:p>
      </dgm:t>
    </dgm:pt>
    <dgm:pt modelId="{24ED9671-0477-4E4B-8694-EA4B52861813}">
      <dgm:prSet phldrT="[Text]"/>
      <dgm:spPr/>
      <dgm:t>
        <a:bodyPr/>
        <a:lstStyle/>
        <a:p>
          <a:r>
            <a:rPr lang="en-US" b="1" dirty="0"/>
            <a:t>Single Audits (Federal $)</a:t>
          </a:r>
        </a:p>
      </dgm:t>
    </dgm:pt>
    <dgm:pt modelId="{C380C124-3D87-423E-8166-FB8F558898B5}" type="parTrans" cxnId="{D2F0CABA-5D87-4713-9133-FA88830B3FB9}">
      <dgm:prSet/>
      <dgm:spPr/>
      <dgm:t>
        <a:bodyPr/>
        <a:lstStyle/>
        <a:p>
          <a:endParaRPr lang="en-US" b="1"/>
        </a:p>
      </dgm:t>
    </dgm:pt>
    <dgm:pt modelId="{B675D8A7-DD61-4683-94E1-BF05F2953971}" type="sibTrans" cxnId="{D2F0CABA-5D87-4713-9133-FA88830B3FB9}">
      <dgm:prSet/>
      <dgm:spPr/>
      <dgm:t>
        <a:bodyPr/>
        <a:lstStyle/>
        <a:p>
          <a:endParaRPr lang="en-US" b="1"/>
        </a:p>
      </dgm:t>
    </dgm:pt>
    <dgm:pt modelId="{B8B22B38-13D3-4E1B-875F-07C3A18E613B}" type="pres">
      <dgm:prSet presAssocID="{EFF759A1-7FA5-4F52-AC73-0D4611A3441D}" presName="diagram" presStyleCnt="0">
        <dgm:presLayoutVars>
          <dgm:dir/>
          <dgm:resizeHandles val="exact"/>
        </dgm:presLayoutVars>
      </dgm:prSet>
      <dgm:spPr/>
    </dgm:pt>
    <dgm:pt modelId="{AEE39EFC-C80F-4F90-BA1F-A4C8AA242E7C}" type="pres">
      <dgm:prSet presAssocID="{ED3F6B15-E6EC-4C2D-BF5F-7C30A2EC2B9A}" presName="node" presStyleLbl="node1" presStyleIdx="0" presStyleCnt="5">
        <dgm:presLayoutVars>
          <dgm:bulletEnabled val="1"/>
        </dgm:presLayoutVars>
      </dgm:prSet>
      <dgm:spPr/>
    </dgm:pt>
    <dgm:pt modelId="{8EE1D1C6-8C07-4B5F-906C-0B4B74E112EC}" type="pres">
      <dgm:prSet presAssocID="{A128BE31-3EEC-420E-92CD-EFA7DB478538}" presName="sibTrans" presStyleCnt="0"/>
      <dgm:spPr/>
    </dgm:pt>
    <dgm:pt modelId="{5C9E4C11-BF84-4AD9-A6DC-14F2DA458BF6}" type="pres">
      <dgm:prSet presAssocID="{C1D850F9-AA68-4A32-AE4D-D4C2BC509BCC}" presName="node" presStyleLbl="node1" presStyleIdx="1" presStyleCnt="5">
        <dgm:presLayoutVars>
          <dgm:bulletEnabled val="1"/>
        </dgm:presLayoutVars>
      </dgm:prSet>
      <dgm:spPr/>
    </dgm:pt>
    <dgm:pt modelId="{CB68BFD8-B40E-4E2A-BBC8-2E407C89337F}" type="pres">
      <dgm:prSet presAssocID="{B3D76928-6553-4210-8A56-4C0CCFD88742}" presName="sibTrans" presStyleCnt="0"/>
      <dgm:spPr/>
    </dgm:pt>
    <dgm:pt modelId="{28EA079D-1A14-4082-A5FA-C89CB97568E6}" type="pres">
      <dgm:prSet presAssocID="{563746ED-7AE7-41D9-A0EE-3A00B263CDB1}" presName="node" presStyleLbl="node1" presStyleIdx="2" presStyleCnt="5">
        <dgm:presLayoutVars>
          <dgm:bulletEnabled val="1"/>
        </dgm:presLayoutVars>
      </dgm:prSet>
      <dgm:spPr/>
    </dgm:pt>
    <dgm:pt modelId="{6758841F-5AAF-4CF3-B9B1-ED34D1EF1A59}" type="pres">
      <dgm:prSet presAssocID="{C080F77F-F72C-4268-8260-7C0C8D9CFB50}" presName="sibTrans" presStyleCnt="0"/>
      <dgm:spPr/>
    </dgm:pt>
    <dgm:pt modelId="{99E6E3B4-6A34-428A-A648-C4C598EA65D4}" type="pres">
      <dgm:prSet presAssocID="{3072328C-A437-4AA8-9D5D-5D9983355BE7}" presName="node" presStyleLbl="node1" presStyleIdx="3" presStyleCnt="5">
        <dgm:presLayoutVars>
          <dgm:bulletEnabled val="1"/>
        </dgm:presLayoutVars>
      </dgm:prSet>
      <dgm:spPr/>
    </dgm:pt>
    <dgm:pt modelId="{A64B7DF2-AF00-422C-9C8A-9A285EB14D50}" type="pres">
      <dgm:prSet presAssocID="{A42ABC1A-4783-43A4-A86F-E460358A4B69}" presName="sibTrans" presStyleCnt="0"/>
      <dgm:spPr/>
    </dgm:pt>
    <dgm:pt modelId="{FC36A919-DDB0-4C5A-B8E8-80360F35AC5B}" type="pres">
      <dgm:prSet presAssocID="{24ED9671-0477-4E4B-8694-EA4B52861813}" presName="node" presStyleLbl="node1" presStyleIdx="4" presStyleCnt="5">
        <dgm:presLayoutVars>
          <dgm:bulletEnabled val="1"/>
        </dgm:presLayoutVars>
      </dgm:prSet>
      <dgm:spPr/>
    </dgm:pt>
  </dgm:ptLst>
  <dgm:cxnLst>
    <dgm:cxn modelId="{2284751C-9397-4AF6-BCA6-66C59F229AEC}" type="presOf" srcId="{ED3F6B15-E6EC-4C2D-BF5F-7C30A2EC2B9A}" destId="{AEE39EFC-C80F-4F90-BA1F-A4C8AA242E7C}" srcOrd="0" destOrd="0" presId="urn:microsoft.com/office/officeart/2005/8/layout/default"/>
    <dgm:cxn modelId="{71DB7C3D-5FCB-495F-AC65-A1A3F2CE9B51}" type="presOf" srcId="{24ED9671-0477-4E4B-8694-EA4B52861813}" destId="{FC36A919-DDB0-4C5A-B8E8-80360F35AC5B}" srcOrd="0" destOrd="0" presId="urn:microsoft.com/office/officeart/2005/8/layout/default"/>
    <dgm:cxn modelId="{7D59476B-3817-4452-B994-836993DF21AF}" type="presOf" srcId="{563746ED-7AE7-41D9-A0EE-3A00B263CDB1}" destId="{28EA079D-1A14-4082-A5FA-C89CB97568E6}" srcOrd="0" destOrd="0" presId="urn:microsoft.com/office/officeart/2005/8/layout/default"/>
    <dgm:cxn modelId="{C8D50C73-C73A-4CD2-91DB-8148D235E456}" srcId="{EFF759A1-7FA5-4F52-AC73-0D4611A3441D}" destId="{563746ED-7AE7-41D9-A0EE-3A00B263CDB1}" srcOrd="2" destOrd="0" parTransId="{3589BC55-16D8-477C-BECE-C5A83C3ECECE}" sibTransId="{C080F77F-F72C-4268-8260-7C0C8D9CFB50}"/>
    <dgm:cxn modelId="{A353969B-2640-438F-B2E4-2E73A3A5FA8E}" srcId="{EFF759A1-7FA5-4F52-AC73-0D4611A3441D}" destId="{3072328C-A437-4AA8-9D5D-5D9983355BE7}" srcOrd="3" destOrd="0" parTransId="{1CD8F8F5-9246-4985-B60E-42B9288C6712}" sibTransId="{A42ABC1A-4783-43A4-A86F-E460358A4B69}"/>
    <dgm:cxn modelId="{8B51CEB5-0FFC-48D2-AD4D-8D8AB23097AA}" srcId="{EFF759A1-7FA5-4F52-AC73-0D4611A3441D}" destId="{ED3F6B15-E6EC-4C2D-BF5F-7C30A2EC2B9A}" srcOrd="0" destOrd="0" parTransId="{4E0222AF-6086-4639-9A0D-784E3BE8C17C}" sibTransId="{A128BE31-3EEC-420E-92CD-EFA7DB478538}"/>
    <dgm:cxn modelId="{D2F0CABA-5D87-4713-9133-FA88830B3FB9}" srcId="{EFF759A1-7FA5-4F52-AC73-0D4611A3441D}" destId="{24ED9671-0477-4E4B-8694-EA4B52861813}" srcOrd="4" destOrd="0" parTransId="{C380C124-3D87-423E-8166-FB8F558898B5}" sibTransId="{B675D8A7-DD61-4683-94E1-BF05F2953971}"/>
    <dgm:cxn modelId="{5E177CBC-E170-4E71-B962-3AA7E83F3365}" type="presOf" srcId="{C1D850F9-AA68-4A32-AE4D-D4C2BC509BCC}" destId="{5C9E4C11-BF84-4AD9-A6DC-14F2DA458BF6}" srcOrd="0" destOrd="0" presId="urn:microsoft.com/office/officeart/2005/8/layout/default"/>
    <dgm:cxn modelId="{DDF784E1-2207-4C9C-A9FF-DEDE38973189}" type="presOf" srcId="{3072328C-A437-4AA8-9D5D-5D9983355BE7}" destId="{99E6E3B4-6A34-428A-A648-C4C598EA65D4}" srcOrd="0" destOrd="0" presId="urn:microsoft.com/office/officeart/2005/8/layout/default"/>
    <dgm:cxn modelId="{8D8587EF-A21D-4931-86B6-B86CD466B4A2}" type="presOf" srcId="{EFF759A1-7FA5-4F52-AC73-0D4611A3441D}" destId="{B8B22B38-13D3-4E1B-875F-07C3A18E613B}" srcOrd="0" destOrd="0" presId="urn:microsoft.com/office/officeart/2005/8/layout/default"/>
    <dgm:cxn modelId="{AD53F9F2-8FC8-40AF-B7A0-D350997522FF}" srcId="{EFF759A1-7FA5-4F52-AC73-0D4611A3441D}" destId="{C1D850F9-AA68-4A32-AE4D-D4C2BC509BCC}" srcOrd="1" destOrd="0" parTransId="{4F85D3C6-EDC6-451E-B19F-AEDD7718CE52}" sibTransId="{B3D76928-6553-4210-8A56-4C0CCFD88742}"/>
    <dgm:cxn modelId="{3C0B4BF9-2B3E-4C1B-B92B-F517E64DCDA7}" type="presParOf" srcId="{B8B22B38-13D3-4E1B-875F-07C3A18E613B}" destId="{AEE39EFC-C80F-4F90-BA1F-A4C8AA242E7C}" srcOrd="0" destOrd="0" presId="urn:microsoft.com/office/officeart/2005/8/layout/default"/>
    <dgm:cxn modelId="{3ED858DB-24E5-4316-8650-DA815BDDDF88}" type="presParOf" srcId="{B8B22B38-13D3-4E1B-875F-07C3A18E613B}" destId="{8EE1D1C6-8C07-4B5F-906C-0B4B74E112EC}" srcOrd="1" destOrd="0" presId="urn:microsoft.com/office/officeart/2005/8/layout/default"/>
    <dgm:cxn modelId="{8DA54654-12CC-4CAD-9234-63054DD9646C}" type="presParOf" srcId="{B8B22B38-13D3-4E1B-875F-07C3A18E613B}" destId="{5C9E4C11-BF84-4AD9-A6DC-14F2DA458BF6}" srcOrd="2" destOrd="0" presId="urn:microsoft.com/office/officeart/2005/8/layout/default"/>
    <dgm:cxn modelId="{BF782C1B-EF67-43BA-B1B2-4A75FD12D239}" type="presParOf" srcId="{B8B22B38-13D3-4E1B-875F-07C3A18E613B}" destId="{CB68BFD8-B40E-4E2A-BBC8-2E407C89337F}" srcOrd="3" destOrd="0" presId="urn:microsoft.com/office/officeart/2005/8/layout/default"/>
    <dgm:cxn modelId="{1E52F6C6-691D-4F3B-B571-BD8CAF2D7AA2}" type="presParOf" srcId="{B8B22B38-13D3-4E1B-875F-07C3A18E613B}" destId="{28EA079D-1A14-4082-A5FA-C89CB97568E6}" srcOrd="4" destOrd="0" presId="urn:microsoft.com/office/officeart/2005/8/layout/default"/>
    <dgm:cxn modelId="{0F4B1450-6E62-4EF6-8F8A-F67B93240AE6}" type="presParOf" srcId="{B8B22B38-13D3-4E1B-875F-07C3A18E613B}" destId="{6758841F-5AAF-4CF3-B9B1-ED34D1EF1A59}" srcOrd="5" destOrd="0" presId="urn:microsoft.com/office/officeart/2005/8/layout/default"/>
    <dgm:cxn modelId="{5B75F638-AD66-4C91-954B-0A3DD8EA08BC}" type="presParOf" srcId="{B8B22B38-13D3-4E1B-875F-07C3A18E613B}" destId="{99E6E3B4-6A34-428A-A648-C4C598EA65D4}" srcOrd="6" destOrd="0" presId="urn:microsoft.com/office/officeart/2005/8/layout/default"/>
    <dgm:cxn modelId="{C0CC60B4-C75F-4FB0-85D6-CB6CF8856B34}" type="presParOf" srcId="{B8B22B38-13D3-4E1B-875F-07C3A18E613B}" destId="{A64B7DF2-AF00-422C-9C8A-9A285EB14D50}" srcOrd="7" destOrd="0" presId="urn:microsoft.com/office/officeart/2005/8/layout/default"/>
    <dgm:cxn modelId="{F8F56B10-ABC0-4628-8785-8CFED9FC71FF}" type="presParOf" srcId="{B8B22B38-13D3-4E1B-875F-07C3A18E613B}" destId="{FC36A919-DDB0-4C5A-B8E8-80360F35AC5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6CC54C2-37B7-419D-A5B2-CD344AC7D40C}" type="doc">
      <dgm:prSet loTypeId="urn:microsoft.com/office/officeart/2005/8/layout/process4" loCatId="list" qsTypeId="urn:microsoft.com/office/officeart/2005/8/quickstyle/3d2" qsCatId="3D" csTypeId="urn:microsoft.com/office/officeart/2005/8/colors/colorful4" csCatId="colorful" phldr="1"/>
      <dgm:spPr/>
      <dgm:t>
        <a:bodyPr/>
        <a:lstStyle/>
        <a:p>
          <a:endParaRPr lang="en-US"/>
        </a:p>
      </dgm:t>
    </dgm:pt>
    <dgm:pt modelId="{F1004128-45C0-47A2-9F00-4B366920A054}">
      <dgm:prSet phldrT="[Text]"/>
      <dgm:spPr/>
      <dgm:t>
        <a:bodyPr/>
        <a:lstStyle/>
        <a:p>
          <a:r>
            <a:rPr lang="en-US" dirty="0"/>
            <a:t>It is </a:t>
          </a:r>
          <a:r>
            <a:rPr lang="en-US" b="1" dirty="0"/>
            <a:t>VERY IMPORTANT </a:t>
          </a:r>
          <a:r>
            <a:rPr lang="en-US" dirty="0"/>
            <a:t>that the Fiscal Officer has a method in place to track federal expenditures by Assistance Listing (AL) # / Cluster!</a:t>
          </a:r>
          <a:endParaRPr lang="en-US" b="1" dirty="0"/>
        </a:p>
      </dgm:t>
    </dgm:pt>
    <dgm:pt modelId="{72EB5E58-5842-42F5-8B11-9ECA8737D659}" type="parTrans" cxnId="{C53CD528-8E22-4153-B12A-921DD78F1064}">
      <dgm:prSet/>
      <dgm:spPr/>
      <dgm:t>
        <a:bodyPr/>
        <a:lstStyle/>
        <a:p>
          <a:endParaRPr lang="en-US" b="1"/>
        </a:p>
      </dgm:t>
    </dgm:pt>
    <dgm:pt modelId="{8382601D-7AB4-4565-A167-02346C8DEB03}" type="sibTrans" cxnId="{C53CD528-8E22-4153-B12A-921DD78F1064}">
      <dgm:prSet/>
      <dgm:spPr/>
      <dgm:t>
        <a:bodyPr/>
        <a:lstStyle/>
        <a:p>
          <a:endParaRPr lang="en-US" b="1"/>
        </a:p>
      </dgm:t>
    </dgm:pt>
    <dgm:pt modelId="{D530E4F8-F289-4610-8280-117671D5270B}">
      <dgm:prSet phldrT="[Text]"/>
      <dgm:spPr/>
      <dgm:t>
        <a:bodyPr/>
        <a:lstStyle/>
        <a:p>
          <a:r>
            <a:rPr lang="en-US" dirty="0">
              <a:latin typeface="+mj-lt"/>
            </a:rPr>
            <a:t>As an example:  Each federal grant is tracked in a separate fund &amp;/or cost center.  At year end, as part of closing out the books, a Schedule of Expenditures of Federal Awards is prepared to determine if federal expenditures are $750,000 or more.</a:t>
          </a:r>
          <a:endParaRPr lang="en-US" b="1" dirty="0">
            <a:latin typeface="+mj-lt"/>
          </a:endParaRPr>
        </a:p>
      </dgm:t>
    </dgm:pt>
    <dgm:pt modelId="{51F3A6BA-8756-4598-A655-67958D71ECD0}" type="parTrans" cxnId="{2E37D087-0748-4E42-833B-C10CD66739C1}">
      <dgm:prSet/>
      <dgm:spPr/>
      <dgm:t>
        <a:bodyPr/>
        <a:lstStyle/>
        <a:p>
          <a:endParaRPr lang="en-US" b="1"/>
        </a:p>
      </dgm:t>
    </dgm:pt>
    <dgm:pt modelId="{B695E2E1-2378-48AE-8F80-ECA38D740932}" type="sibTrans" cxnId="{2E37D087-0748-4E42-833B-C10CD66739C1}">
      <dgm:prSet/>
      <dgm:spPr/>
      <dgm:t>
        <a:bodyPr/>
        <a:lstStyle/>
        <a:p>
          <a:endParaRPr lang="en-US" b="1"/>
        </a:p>
      </dgm:t>
    </dgm:pt>
    <dgm:pt modelId="{20BB6592-16CC-45DF-9B97-9037E1B203BE}" type="pres">
      <dgm:prSet presAssocID="{F6CC54C2-37B7-419D-A5B2-CD344AC7D40C}" presName="Name0" presStyleCnt="0">
        <dgm:presLayoutVars>
          <dgm:dir/>
          <dgm:animLvl val="lvl"/>
          <dgm:resizeHandles val="exact"/>
        </dgm:presLayoutVars>
      </dgm:prSet>
      <dgm:spPr/>
    </dgm:pt>
    <dgm:pt modelId="{4727E791-AE7E-44BE-A125-449A33EF744B}" type="pres">
      <dgm:prSet presAssocID="{F1004128-45C0-47A2-9F00-4B366920A054}" presName="boxAndChildren" presStyleCnt="0"/>
      <dgm:spPr/>
    </dgm:pt>
    <dgm:pt modelId="{01771F78-DE13-4E65-A57F-F3E6B1CB9682}" type="pres">
      <dgm:prSet presAssocID="{F1004128-45C0-47A2-9F00-4B366920A054}" presName="parentTextBox" presStyleLbl="node1" presStyleIdx="0" presStyleCnt="1"/>
      <dgm:spPr/>
    </dgm:pt>
    <dgm:pt modelId="{3487030E-9404-45DE-8AC9-CADB18BAD57B}" type="pres">
      <dgm:prSet presAssocID="{F1004128-45C0-47A2-9F00-4B366920A054}" presName="entireBox" presStyleLbl="node1" presStyleIdx="0" presStyleCnt="1"/>
      <dgm:spPr/>
    </dgm:pt>
    <dgm:pt modelId="{1449D6F2-E1FE-49FF-AF25-C643361C956C}" type="pres">
      <dgm:prSet presAssocID="{F1004128-45C0-47A2-9F00-4B366920A054}" presName="descendantBox" presStyleCnt="0"/>
      <dgm:spPr/>
    </dgm:pt>
    <dgm:pt modelId="{EC3F7B9B-50FE-4DB7-91B8-E93EC459DEBC}" type="pres">
      <dgm:prSet presAssocID="{D530E4F8-F289-4610-8280-117671D5270B}" presName="childTextBox" presStyleLbl="fgAccFollowNode1" presStyleIdx="0" presStyleCnt="1">
        <dgm:presLayoutVars>
          <dgm:bulletEnabled val="1"/>
        </dgm:presLayoutVars>
      </dgm:prSet>
      <dgm:spPr/>
    </dgm:pt>
  </dgm:ptLst>
  <dgm:cxnLst>
    <dgm:cxn modelId="{C53CD528-8E22-4153-B12A-921DD78F1064}" srcId="{F6CC54C2-37B7-419D-A5B2-CD344AC7D40C}" destId="{F1004128-45C0-47A2-9F00-4B366920A054}" srcOrd="0" destOrd="0" parTransId="{72EB5E58-5842-42F5-8B11-9ECA8737D659}" sibTransId="{8382601D-7AB4-4565-A167-02346C8DEB03}"/>
    <dgm:cxn modelId="{C222833F-ADD5-4F3D-BA74-CA0AF571382A}" type="presOf" srcId="{F1004128-45C0-47A2-9F00-4B366920A054}" destId="{3487030E-9404-45DE-8AC9-CADB18BAD57B}" srcOrd="1" destOrd="0" presId="urn:microsoft.com/office/officeart/2005/8/layout/process4"/>
    <dgm:cxn modelId="{2E37D087-0748-4E42-833B-C10CD66739C1}" srcId="{F1004128-45C0-47A2-9F00-4B366920A054}" destId="{D530E4F8-F289-4610-8280-117671D5270B}" srcOrd="0" destOrd="0" parTransId="{51F3A6BA-8756-4598-A655-67958D71ECD0}" sibTransId="{B695E2E1-2378-48AE-8F80-ECA38D740932}"/>
    <dgm:cxn modelId="{C0157D97-3B34-4426-857F-EA6440893326}" type="presOf" srcId="{F6CC54C2-37B7-419D-A5B2-CD344AC7D40C}" destId="{20BB6592-16CC-45DF-9B97-9037E1B203BE}" srcOrd="0" destOrd="0" presId="urn:microsoft.com/office/officeart/2005/8/layout/process4"/>
    <dgm:cxn modelId="{83BD45D1-78EE-4C47-8A9F-115AFEE35AB6}" type="presOf" srcId="{D530E4F8-F289-4610-8280-117671D5270B}" destId="{EC3F7B9B-50FE-4DB7-91B8-E93EC459DEBC}" srcOrd="0" destOrd="0" presId="urn:microsoft.com/office/officeart/2005/8/layout/process4"/>
    <dgm:cxn modelId="{FC060EF5-E529-4C9F-B4BB-119A01070C88}" type="presOf" srcId="{F1004128-45C0-47A2-9F00-4B366920A054}" destId="{01771F78-DE13-4E65-A57F-F3E6B1CB9682}" srcOrd="0" destOrd="0" presId="urn:microsoft.com/office/officeart/2005/8/layout/process4"/>
    <dgm:cxn modelId="{7801429E-E0A7-4275-89E1-064DD255670C}" type="presParOf" srcId="{20BB6592-16CC-45DF-9B97-9037E1B203BE}" destId="{4727E791-AE7E-44BE-A125-449A33EF744B}" srcOrd="0" destOrd="0" presId="urn:microsoft.com/office/officeart/2005/8/layout/process4"/>
    <dgm:cxn modelId="{DEC88683-D198-4DE5-901B-6204BF7472CA}" type="presParOf" srcId="{4727E791-AE7E-44BE-A125-449A33EF744B}" destId="{01771F78-DE13-4E65-A57F-F3E6B1CB9682}" srcOrd="0" destOrd="0" presId="urn:microsoft.com/office/officeart/2005/8/layout/process4"/>
    <dgm:cxn modelId="{4CD78B62-E3C9-4E42-BF4D-063BED8E493D}" type="presParOf" srcId="{4727E791-AE7E-44BE-A125-449A33EF744B}" destId="{3487030E-9404-45DE-8AC9-CADB18BAD57B}" srcOrd="1" destOrd="0" presId="urn:microsoft.com/office/officeart/2005/8/layout/process4"/>
    <dgm:cxn modelId="{AB8DA3FB-A59F-453B-9375-355BC4976740}" type="presParOf" srcId="{4727E791-AE7E-44BE-A125-449A33EF744B}" destId="{1449D6F2-E1FE-49FF-AF25-C643361C956C}" srcOrd="2" destOrd="0" presId="urn:microsoft.com/office/officeart/2005/8/layout/process4"/>
    <dgm:cxn modelId="{699B092B-26C6-45F4-8A60-D28BEA064666}" type="presParOf" srcId="{1449D6F2-E1FE-49FF-AF25-C643361C956C}" destId="{EC3F7B9B-50FE-4DB7-91B8-E93EC459DEB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DD61465-0B7A-445E-BDE1-6E936DEEC099}"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9A5C1718-B959-4405-AEB5-313CA29BE53B}">
      <dgm:prSet phldrT="[Text]"/>
      <dgm:spPr/>
      <dgm:t>
        <a:bodyPr/>
        <a:lstStyle/>
        <a:p>
          <a:r>
            <a:rPr lang="en-US" dirty="0">
              <a:solidFill>
                <a:srgbClr val="FDFDFD"/>
              </a:solidFill>
              <a:latin typeface="Century Gothic"/>
            </a:rPr>
            <a:t>Governments </a:t>
          </a:r>
          <a:r>
            <a:rPr lang="en-US" u="sng" dirty="0">
              <a:solidFill>
                <a:srgbClr val="FDFDFD"/>
              </a:solidFill>
              <a:latin typeface="Century Gothic"/>
            </a:rPr>
            <a:t>MUST</a:t>
          </a:r>
          <a:r>
            <a:rPr lang="en-US" dirty="0">
              <a:solidFill>
                <a:srgbClr val="FDFDFD"/>
              </a:solidFill>
              <a:latin typeface="Century Gothic"/>
            </a:rPr>
            <a:t> assess their grant relationship with their distributing agency </a:t>
          </a:r>
          <a:endParaRPr lang="en-US" dirty="0"/>
        </a:p>
      </dgm:t>
    </dgm:pt>
    <dgm:pt modelId="{DE682FC7-04E6-49E4-8159-9BC0DBBA1854}" type="parTrans" cxnId="{8F170CAA-4029-49A8-93C2-18294FBC2D8B}">
      <dgm:prSet/>
      <dgm:spPr/>
      <dgm:t>
        <a:bodyPr/>
        <a:lstStyle/>
        <a:p>
          <a:endParaRPr lang="en-US"/>
        </a:p>
      </dgm:t>
    </dgm:pt>
    <dgm:pt modelId="{D16C5C3F-0E00-4A75-9EBF-9C213F90873F}" type="sibTrans" cxnId="{8F170CAA-4029-49A8-93C2-18294FBC2D8B}">
      <dgm:prSet/>
      <dgm:spPr/>
      <dgm:t>
        <a:bodyPr/>
        <a:lstStyle/>
        <a:p>
          <a:endParaRPr lang="en-US"/>
        </a:p>
      </dgm:t>
    </dgm:pt>
    <dgm:pt modelId="{EEF39F0F-C566-4906-A76C-2D37BD83E82E}">
      <dgm:prSet phldrT="[Text]"/>
      <dgm:spPr/>
      <dgm:t>
        <a:bodyPr/>
        <a:lstStyle/>
        <a:p>
          <a:r>
            <a:rPr lang="en-US" dirty="0">
              <a:solidFill>
                <a:srgbClr val="000000">
                  <a:hueOff val="0"/>
                  <a:satOff val="0"/>
                  <a:lumOff val="0"/>
                  <a:alphaOff val="0"/>
                </a:srgbClr>
              </a:solidFill>
              <a:latin typeface="Century Gothic"/>
            </a:rPr>
            <a:t>Relationships could be: Subrecipients, vendors, and for some programs, like SLFRF, beneficiaries </a:t>
          </a:r>
          <a:endParaRPr lang="en-US" dirty="0"/>
        </a:p>
      </dgm:t>
    </dgm:pt>
    <dgm:pt modelId="{F43D506D-672D-42F6-A896-75FFE70ECD57}" type="parTrans" cxnId="{342A10B0-7638-4757-A63F-4E668192D38B}">
      <dgm:prSet/>
      <dgm:spPr/>
      <dgm:t>
        <a:bodyPr/>
        <a:lstStyle/>
        <a:p>
          <a:endParaRPr lang="en-US"/>
        </a:p>
      </dgm:t>
    </dgm:pt>
    <dgm:pt modelId="{18E9207B-16A4-45EA-BD59-0563E5EB131F}" type="sibTrans" cxnId="{342A10B0-7638-4757-A63F-4E668192D38B}">
      <dgm:prSet/>
      <dgm:spPr/>
      <dgm:t>
        <a:bodyPr/>
        <a:lstStyle/>
        <a:p>
          <a:endParaRPr lang="en-US"/>
        </a:p>
      </dgm:t>
    </dgm:pt>
    <dgm:pt modelId="{9C8F7A51-3A67-42B1-929A-4947F87E2295}">
      <dgm:prSet/>
      <dgm:spPr/>
      <dgm:t>
        <a:bodyPr/>
        <a:lstStyle/>
        <a:p>
          <a:r>
            <a:rPr lang="en-US" dirty="0">
              <a:solidFill>
                <a:srgbClr val="000000">
                  <a:hueOff val="0"/>
                  <a:satOff val="0"/>
                  <a:lumOff val="0"/>
                  <a:alphaOff val="0"/>
                </a:srgbClr>
              </a:solidFill>
              <a:latin typeface="Century Gothic"/>
            </a:rPr>
            <a:t>Review the terms and conditions of the award </a:t>
          </a:r>
        </a:p>
      </dgm:t>
    </dgm:pt>
    <dgm:pt modelId="{37A02C19-2F69-4CAE-9EA3-7445D10F1630}" type="parTrans" cxnId="{96C55D1C-4B7F-4E67-96D0-0711C9C29A19}">
      <dgm:prSet/>
      <dgm:spPr/>
      <dgm:t>
        <a:bodyPr/>
        <a:lstStyle/>
        <a:p>
          <a:endParaRPr lang="en-US"/>
        </a:p>
      </dgm:t>
    </dgm:pt>
    <dgm:pt modelId="{EDCE1E44-DBA6-4B77-B638-646F91212BB4}" type="sibTrans" cxnId="{96C55D1C-4B7F-4E67-96D0-0711C9C29A19}">
      <dgm:prSet/>
      <dgm:spPr/>
      <dgm:t>
        <a:bodyPr/>
        <a:lstStyle/>
        <a:p>
          <a:endParaRPr lang="en-US"/>
        </a:p>
      </dgm:t>
    </dgm:pt>
    <dgm:pt modelId="{3E9EE34B-FCB9-43F0-9E86-DBBDB17D7EBD}">
      <dgm:prSet/>
      <dgm:spPr/>
      <dgm:t>
        <a:bodyPr/>
        <a:lstStyle/>
        <a:p>
          <a:r>
            <a:rPr lang="en-US" dirty="0">
              <a:solidFill>
                <a:srgbClr val="000000">
                  <a:hueOff val="0"/>
                  <a:satOff val="0"/>
                  <a:lumOff val="0"/>
                  <a:alphaOff val="0"/>
                </a:srgbClr>
              </a:solidFill>
              <a:latin typeface="Century Gothic"/>
            </a:rPr>
            <a:t>Subrecipient relationships are reported on the SEFA</a:t>
          </a:r>
        </a:p>
      </dgm:t>
    </dgm:pt>
    <dgm:pt modelId="{C1FBE6AE-6F71-42B5-AE25-6C61C50E89E3}" type="parTrans" cxnId="{F0FECAE8-8A5E-4607-AA65-88AB7F51531D}">
      <dgm:prSet/>
      <dgm:spPr/>
      <dgm:t>
        <a:bodyPr/>
        <a:lstStyle/>
        <a:p>
          <a:endParaRPr lang="en-US"/>
        </a:p>
      </dgm:t>
    </dgm:pt>
    <dgm:pt modelId="{5D35D880-8C53-4E3C-B3D8-5D1984C0F870}" type="sibTrans" cxnId="{F0FECAE8-8A5E-4607-AA65-88AB7F51531D}">
      <dgm:prSet/>
      <dgm:spPr/>
      <dgm:t>
        <a:bodyPr/>
        <a:lstStyle/>
        <a:p>
          <a:endParaRPr lang="en-US"/>
        </a:p>
      </dgm:t>
    </dgm:pt>
    <dgm:pt modelId="{496ED126-5228-4540-8EF3-A904E502D60F}">
      <dgm:prSet/>
      <dgm:spPr/>
      <dgm:t>
        <a:bodyPr/>
        <a:lstStyle/>
        <a:p>
          <a:r>
            <a:rPr lang="en-US" dirty="0">
              <a:solidFill>
                <a:srgbClr val="000000">
                  <a:hueOff val="0"/>
                  <a:satOff val="0"/>
                  <a:lumOff val="0"/>
                  <a:alphaOff val="0"/>
                </a:srgbClr>
              </a:solidFill>
              <a:latin typeface="Century Gothic"/>
            </a:rPr>
            <a:t>Vendor and beneficiary relationships are not reported on the SEFA.</a:t>
          </a:r>
        </a:p>
      </dgm:t>
    </dgm:pt>
    <dgm:pt modelId="{329C865F-018B-4B11-96D6-74314714F0F0}" type="parTrans" cxnId="{313C358D-D28F-4BFB-B061-D1C8AFDCF386}">
      <dgm:prSet/>
      <dgm:spPr/>
      <dgm:t>
        <a:bodyPr/>
        <a:lstStyle/>
        <a:p>
          <a:endParaRPr lang="en-US"/>
        </a:p>
      </dgm:t>
    </dgm:pt>
    <dgm:pt modelId="{60F88DC1-2D6B-49C6-AF5E-A1C6D621BEBF}" type="sibTrans" cxnId="{313C358D-D28F-4BFB-B061-D1C8AFDCF386}">
      <dgm:prSet/>
      <dgm:spPr/>
      <dgm:t>
        <a:bodyPr/>
        <a:lstStyle/>
        <a:p>
          <a:endParaRPr lang="en-US"/>
        </a:p>
      </dgm:t>
    </dgm:pt>
    <dgm:pt modelId="{2E2B9CEC-24EA-4C68-8800-C57963BFBDDE}" type="pres">
      <dgm:prSet presAssocID="{6DD61465-0B7A-445E-BDE1-6E936DEEC099}" presName="linear" presStyleCnt="0">
        <dgm:presLayoutVars>
          <dgm:animLvl val="lvl"/>
          <dgm:resizeHandles val="exact"/>
        </dgm:presLayoutVars>
      </dgm:prSet>
      <dgm:spPr/>
    </dgm:pt>
    <dgm:pt modelId="{1207D427-A0D9-4B23-BE45-BB4A722FD5B4}" type="pres">
      <dgm:prSet presAssocID="{9A5C1718-B959-4405-AEB5-313CA29BE53B}" presName="parentText" presStyleLbl="node1" presStyleIdx="0" presStyleCnt="1">
        <dgm:presLayoutVars>
          <dgm:chMax val="0"/>
          <dgm:bulletEnabled val="1"/>
        </dgm:presLayoutVars>
      </dgm:prSet>
      <dgm:spPr/>
    </dgm:pt>
    <dgm:pt modelId="{5AACD816-32FD-4955-ABA9-D3B191A6A48C}" type="pres">
      <dgm:prSet presAssocID="{9A5C1718-B959-4405-AEB5-313CA29BE53B}" presName="childText" presStyleLbl="revTx" presStyleIdx="0" presStyleCnt="1" custLinFactNeighborX="-354" custLinFactNeighborY="-1175">
        <dgm:presLayoutVars>
          <dgm:bulletEnabled val="1"/>
        </dgm:presLayoutVars>
      </dgm:prSet>
      <dgm:spPr/>
    </dgm:pt>
  </dgm:ptLst>
  <dgm:cxnLst>
    <dgm:cxn modelId="{10784A1B-E068-4C73-A544-9BFEC5AF1BF7}" type="presOf" srcId="{9A5C1718-B959-4405-AEB5-313CA29BE53B}" destId="{1207D427-A0D9-4B23-BE45-BB4A722FD5B4}" srcOrd="0" destOrd="0" presId="urn:microsoft.com/office/officeart/2005/8/layout/vList2"/>
    <dgm:cxn modelId="{96C55D1C-4B7F-4E67-96D0-0711C9C29A19}" srcId="{9A5C1718-B959-4405-AEB5-313CA29BE53B}" destId="{9C8F7A51-3A67-42B1-929A-4947F87E2295}" srcOrd="1" destOrd="0" parTransId="{37A02C19-2F69-4CAE-9EA3-7445D10F1630}" sibTransId="{EDCE1E44-DBA6-4B77-B638-646F91212BB4}"/>
    <dgm:cxn modelId="{1199BE3B-D84F-4B1C-9643-0EE39ECE9E94}" type="presOf" srcId="{6DD61465-0B7A-445E-BDE1-6E936DEEC099}" destId="{2E2B9CEC-24EA-4C68-8800-C57963BFBDDE}" srcOrd="0" destOrd="0" presId="urn:microsoft.com/office/officeart/2005/8/layout/vList2"/>
    <dgm:cxn modelId="{AE86C84B-2229-4198-AD56-8CD3DA2BAF21}" type="presOf" srcId="{3E9EE34B-FCB9-43F0-9E86-DBBDB17D7EBD}" destId="{5AACD816-32FD-4955-ABA9-D3B191A6A48C}" srcOrd="0" destOrd="2" presId="urn:microsoft.com/office/officeart/2005/8/layout/vList2"/>
    <dgm:cxn modelId="{313C358D-D28F-4BFB-B061-D1C8AFDCF386}" srcId="{9A5C1718-B959-4405-AEB5-313CA29BE53B}" destId="{496ED126-5228-4540-8EF3-A904E502D60F}" srcOrd="3" destOrd="0" parTransId="{329C865F-018B-4B11-96D6-74314714F0F0}" sibTransId="{60F88DC1-2D6B-49C6-AF5E-A1C6D621BEBF}"/>
    <dgm:cxn modelId="{E170A490-1553-4498-B40C-681995629C81}" type="presOf" srcId="{EEF39F0F-C566-4906-A76C-2D37BD83E82E}" destId="{5AACD816-32FD-4955-ABA9-D3B191A6A48C}" srcOrd="0" destOrd="0" presId="urn:microsoft.com/office/officeart/2005/8/layout/vList2"/>
    <dgm:cxn modelId="{8F170CAA-4029-49A8-93C2-18294FBC2D8B}" srcId="{6DD61465-0B7A-445E-BDE1-6E936DEEC099}" destId="{9A5C1718-B959-4405-AEB5-313CA29BE53B}" srcOrd="0" destOrd="0" parTransId="{DE682FC7-04E6-49E4-8159-9BC0DBBA1854}" sibTransId="{D16C5C3F-0E00-4A75-9EBF-9C213F90873F}"/>
    <dgm:cxn modelId="{6EA430AF-1915-41CA-BA8E-78701601BCEB}" type="presOf" srcId="{496ED126-5228-4540-8EF3-A904E502D60F}" destId="{5AACD816-32FD-4955-ABA9-D3B191A6A48C}" srcOrd="0" destOrd="3" presId="urn:microsoft.com/office/officeart/2005/8/layout/vList2"/>
    <dgm:cxn modelId="{342A10B0-7638-4757-A63F-4E668192D38B}" srcId="{9A5C1718-B959-4405-AEB5-313CA29BE53B}" destId="{EEF39F0F-C566-4906-A76C-2D37BD83E82E}" srcOrd="0" destOrd="0" parTransId="{F43D506D-672D-42F6-A896-75FFE70ECD57}" sibTransId="{18E9207B-16A4-45EA-BD59-0563E5EB131F}"/>
    <dgm:cxn modelId="{2281D8B6-D941-486F-9AC3-07F5FE06E067}" type="presOf" srcId="{9C8F7A51-3A67-42B1-929A-4947F87E2295}" destId="{5AACD816-32FD-4955-ABA9-D3B191A6A48C}" srcOrd="0" destOrd="1" presId="urn:microsoft.com/office/officeart/2005/8/layout/vList2"/>
    <dgm:cxn modelId="{F0FECAE8-8A5E-4607-AA65-88AB7F51531D}" srcId="{9A5C1718-B959-4405-AEB5-313CA29BE53B}" destId="{3E9EE34B-FCB9-43F0-9E86-DBBDB17D7EBD}" srcOrd="2" destOrd="0" parTransId="{C1FBE6AE-6F71-42B5-AE25-6C61C50E89E3}" sibTransId="{5D35D880-8C53-4E3C-B3D8-5D1984C0F870}"/>
    <dgm:cxn modelId="{9526BC14-AC1D-4276-8885-99ABBC6A8629}" type="presParOf" srcId="{2E2B9CEC-24EA-4C68-8800-C57963BFBDDE}" destId="{1207D427-A0D9-4B23-BE45-BB4A722FD5B4}" srcOrd="0" destOrd="0" presId="urn:microsoft.com/office/officeart/2005/8/layout/vList2"/>
    <dgm:cxn modelId="{AEA54713-DDD8-4529-897A-12FB18E843C4}" type="presParOf" srcId="{2E2B9CEC-24EA-4C68-8800-C57963BFBDDE}" destId="{5AACD816-32FD-4955-ABA9-D3B191A6A48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07EEC6C-1561-4836-B58A-FD5C0554069E}"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en-US"/>
        </a:p>
      </dgm:t>
    </dgm:pt>
    <dgm:pt modelId="{211C621F-1142-4CBD-A462-EF05597AD5C8}">
      <dgm:prSet phldrT="[Text]"/>
      <dgm:spPr/>
      <dgm:t>
        <a:bodyPr/>
        <a:lstStyle/>
        <a:p>
          <a:r>
            <a:rPr lang="en-US" b="1" dirty="0"/>
            <a:t>Prepared by the Fiscal Officer</a:t>
          </a:r>
        </a:p>
      </dgm:t>
    </dgm:pt>
    <dgm:pt modelId="{BC09CABC-43A2-4E7D-A0CA-460673BAB549}" type="parTrans" cxnId="{6269E4B1-5C36-484F-BBCE-A3530F9ED787}">
      <dgm:prSet/>
      <dgm:spPr/>
      <dgm:t>
        <a:bodyPr/>
        <a:lstStyle/>
        <a:p>
          <a:endParaRPr lang="en-US" b="1"/>
        </a:p>
      </dgm:t>
    </dgm:pt>
    <dgm:pt modelId="{17FE602B-1C39-4CDC-A37D-B22A60F3DD2B}" type="sibTrans" cxnId="{6269E4B1-5C36-484F-BBCE-A3530F9ED787}">
      <dgm:prSet/>
      <dgm:spPr/>
      <dgm:t>
        <a:bodyPr/>
        <a:lstStyle/>
        <a:p>
          <a:endParaRPr lang="en-US" b="1"/>
        </a:p>
      </dgm:t>
    </dgm:pt>
    <dgm:pt modelId="{F06237DF-D33D-40B3-ACC3-39CC041EC9F0}">
      <dgm:prSet phldrT="[Text]"/>
      <dgm:spPr/>
      <dgm:t>
        <a:bodyPr/>
        <a:lstStyle/>
        <a:p>
          <a:pPr rtl="0"/>
          <a:r>
            <a:rPr lang="en-US" b="1" dirty="0"/>
            <a:t>Reporting Entity Description</a:t>
          </a:r>
        </a:p>
      </dgm:t>
    </dgm:pt>
    <dgm:pt modelId="{4C98156B-9E5B-44B4-9741-2E916098F586}" type="parTrans" cxnId="{420E264B-DF99-49F9-A301-8ECA8DA06A6C}">
      <dgm:prSet/>
      <dgm:spPr/>
      <dgm:t>
        <a:bodyPr/>
        <a:lstStyle/>
        <a:p>
          <a:endParaRPr lang="en-US" b="1"/>
        </a:p>
      </dgm:t>
    </dgm:pt>
    <dgm:pt modelId="{780B75E5-38E1-42BA-B6FE-812859345C9B}" type="sibTrans" cxnId="{420E264B-DF99-49F9-A301-8ECA8DA06A6C}">
      <dgm:prSet/>
      <dgm:spPr/>
      <dgm:t>
        <a:bodyPr/>
        <a:lstStyle/>
        <a:p>
          <a:endParaRPr lang="en-US" b="1"/>
        </a:p>
      </dgm:t>
    </dgm:pt>
    <dgm:pt modelId="{36979BCD-DCE4-489A-A42D-BA798676FC84}">
      <dgm:prSet/>
      <dgm:spPr/>
      <dgm:t>
        <a:bodyPr/>
        <a:lstStyle/>
        <a:p>
          <a:pPr rtl="0"/>
          <a:r>
            <a:rPr lang="en-US" b="1" dirty="0"/>
            <a:t>Summary of Significant Accounting Policies </a:t>
          </a:r>
        </a:p>
      </dgm:t>
    </dgm:pt>
    <dgm:pt modelId="{236E6D9E-94DD-43BE-93BB-930CE35E14A8}" type="parTrans" cxnId="{26C88787-FA59-4EE6-A521-8F83E98CE83C}">
      <dgm:prSet/>
      <dgm:spPr/>
      <dgm:t>
        <a:bodyPr/>
        <a:lstStyle/>
        <a:p>
          <a:endParaRPr lang="en-US" b="1"/>
        </a:p>
      </dgm:t>
    </dgm:pt>
    <dgm:pt modelId="{BC59DF99-B9CC-4078-841F-39EE94C0D811}" type="sibTrans" cxnId="{26C88787-FA59-4EE6-A521-8F83E98CE83C}">
      <dgm:prSet/>
      <dgm:spPr/>
      <dgm:t>
        <a:bodyPr/>
        <a:lstStyle/>
        <a:p>
          <a:endParaRPr lang="en-US" b="1"/>
        </a:p>
      </dgm:t>
    </dgm:pt>
    <dgm:pt modelId="{2FEBCD18-2277-493E-95F1-D2793EE4B832}">
      <dgm:prSet/>
      <dgm:spPr/>
      <dgm:t>
        <a:bodyPr/>
        <a:lstStyle/>
        <a:p>
          <a:pPr rtl="0"/>
          <a:r>
            <a:rPr lang="en-US" b="1" dirty="0"/>
            <a:t>Other Information </a:t>
          </a:r>
        </a:p>
      </dgm:t>
    </dgm:pt>
    <dgm:pt modelId="{31016F2F-8402-4334-9995-811E2DB034F7}" type="parTrans" cxnId="{A1D3C04B-C4D5-4D49-9A82-5533BC1FD98F}">
      <dgm:prSet/>
      <dgm:spPr/>
      <dgm:t>
        <a:bodyPr/>
        <a:lstStyle/>
        <a:p>
          <a:endParaRPr lang="en-US" b="1"/>
        </a:p>
      </dgm:t>
    </dgm:pt>
    <dgm:pt modelId="{9B511928-7CDF-46CC-B473-A96DF7273AD6}" type="sibTrans" cxnId="{A1D3C04B-C4D5-4D49-9A82-5533BC1FD98F}">
      <dgm:prSet/>
      <dgm:spPr/>
      <dgm:t>
        <a:bodyPr/>
        <a:lstStyle/>
        <a:p>
          <a:endParaRPr lang="en-US" b="1"/>
        </a:p>
      </dgm:t>
    </dgm:pt>
    <dgm:pt modelId="{AA194CC7-56A6-40CC-8AB8-F6D72BDFF906}" type="pres">
      <dgm:prSet presAssocID="{807EEC6C-1561-4836-B58A-FD5C0554069E}" presName="diagram" presStyleCnt="0">
        <dgm:presLayoutVars>
          <dgm:dir/>
          <dgm:resizeHandles val="exact"/>
        </dgm:presLayoutVars>
      </dgm:prSet>
      <dgm:spPr/>
    </dgm:pt>
    <dgm:pt modelId="{E09B88BB-4265-4C9C-B81F-CA5C40CB8184}" type="pres">
      <dgm:prSet presAssocID="{211C621F-1142-4CBD-A462-EF05597AD5C8}" presName="node" presStyleLbl="node1" presStyleIdx="0" presStyleCnt="4">
        <dgm:presLayoutVars>
          <dgm:bulletEnabled val="1"/>
        </dgm:presLayoutVars>
      </dgm:prSet>
      <dgm:spPr/>
    </dgm:pt>
    <dgm:pt modelId="{B6B70F76-80F0-4B1A-AD1C-ED4E32DB3A00}" type="pres">
      <dgm:prSet presAssocID="{17FE602B-1C39-4CDC-A37D-B22A60F3DD2B}" presName="sibTrans" presStyleCnt="0"/>
      <dgm:spPr/>
    </dgm:pt>
    <dgm:pt modelId="{CA5B2518-4707-4AC6-85AD-5C425B4D94D1}" type="pres">
      <dgm:prSet presAssocID="{F06237DF-D33D-40B3-ACC3-39CC041EC9F0}" presName="node" presStyleLbl="node1" presStyleIdx="1" presStyleCnt="4">
        <dgm:presLayoutVars>
          <dgm:bulletEnabled val="1"/>
        </dgm:presLayoutVars>
      </dgm:prSet>
      <dgm:spPr/>
    </dgm:pt>
    <dgm:pt modelId="{C8BE066C-CD2F-4BF6-8F0E-64CDC36C57B7}" type="pres">
      <dgm:prSet presAssocID="{780B75E5-38E1-42BA-B6FE-812859345C9B}" presName="sibTrans" presStyleCnt="0"/>
      <dgm:spPr/>
    </dgm:pt>
    <dgm:pt modelId="{DB7E2627-A4B4-4B4C-A678-8409C1D170A3}" type="pres">
      <dgm:prSet presAssocID="{36979BCD-DCE4-489A-A42D-BA798676FC84}" presName="node" presStyleLbl="node1" presStyleIdx="2" presStyleCnt="4">
        <dgm:presLayoutVars>
          <dgm:bulletEnabled val="1"/>
        </dgm:presLayoutVars>
      </dgm:prSet>
      <dgm:spPr/>
    </dgm:pt>
    <dgm:pt modelId="{F868B6E6-AE05-4B68-B51D-5CAD131C28CF}" type="pres">
      <dgm:prSet presAssocID="{BC59DF99-B9CC-4078-841F-39EE94C0D811}" presName="sibTrans" presStyleCnt="0"/>
      <dgm:spPr/>
    </dgm:pt>
    <dgm:pt modelId="{45675904-BF78-45A0-AD4E-3D2F8D796AED}" type="pres">
      <dgm:prSet presAssocID="{2FEBCD18-2277-493E-95F1-D2793EE4B832}" presName="node" presStyleLbl="node1" presStyleIdx="3" presStyleCnt="4">
        <dgm:presLayoutVars>
          <dgm:bulletEnabled val="1"/>
        </dgm:presLayoutVars>
      </dgm:prSet>
      <dgm:spPr/>
    </dgm:pt>
  </dgm:ptLst>
  <dgm:cxnLst>
    <dgm:cxn modelId="{17FDA120-D88C-46F1-A393-B398DAC6BF81}" type="presOf" srcId="{36979BCD-DCE4-489A-A42D-BA798676FC84}" destId="{DB7E2627-A4B4-4B4C-A678-8409C1D170A3}" srcOrd="0" destOrd="0" presId="urn:microsoft.com/office/officeart/2005/8/layout/default"/>
    <dgm:cxn modelId="{420E264B-DF99-49F9-A301-8ECA8DA06A6C}" srcId="{807EEC6C-1561-4836-B58A-FD5C0554069E}" destId="{F06237DF-D33D-40B3-ACC3-39CC041EC9F0}" srcOrd="1" destOrd="0" parTransId="{4C98156B-9E5B-44B4-9741-2E916098F586}" sibTransId="{780B75E5-38E1-42BA-B6FE-812859345C9B}"/>
    <dgm:cxn modelId="{A1D3C04B-C4D5-4D49-9A82-5533BC1FD98F}" srcId="{807EEC6C-1561-4836-B58A-FD5C0554069E}" destId="{2FEBCD18-2277-493E-95F1-D2793EE4B832}" srcOrd="3" destOrd="0" parTransId="{31016F2F-8402-4334-9995-811E2DB034F7}" sibTransId="{9B511928-7CDF-46CC-B473-A96DF7273AD6}"/>
    <dgm:cxn modelId="{26C88787-FA59-4EE6-A521-8F83E98CE83C}" srcId="{807EEC6C-1561-4836-B58A-FD5C0554069E}" destId="{36979BCD-DCE4-489A-A42D-BA798676FC84}" srcOrd="2" destOrd="0" parTransId="{236E6D9E-94DD-43BE-93BB-930CE35E14A8}" sibTransId="{BC59DF99-B9CC-4078-841F-39EE94C0D811}"/>
    <dgm:cxn modelId="{6C4F5791-8B0A-4D52-AAA9-BCDB677D8AAA}" type="presOf" srcId="{211C621F-1142-4CBD-A462-EF05597AD5C8}" destId="{E09B88BB-4265-4C9C-B81F-CA5C40CB8184}" srcOrd="0" destOrd="0" presId="urn:microsoft.com/office/officeart/2005/8/layout/default"/>
    <dgm:cxn modelId="{A54F2095-A6C7-4798-80C7-1C96064E9D46}" type="presOf" srcId="{F06237DF-D33D-40B3-ACC3-39CC041EC9F0}" destId="{CA5B2518-4707-4AC6-85AD-5C425B4D94D1}" srcOrd="0" destOrd="0" presId="urn:microsoft.com/office/officeart/2005/8/layout/default"/>
    <dgm:cxn modelId="{6269E4B1-5C36-484F-BBCE-A3530F9ED787}" srcId="{807EEC6C-1561-4836-B58A-FD5C0554069E}" destId="{211C621F-1142-4CBD-A462-EF05597AD5C8}" srcOrd="0" destOrd="0" parTransId="{BC09CABC-43A2-4E7D-A0CA-460673BAB549}" sibTransId="{17FE602B-1C39-4CDC-A37D-B22A60F3DD2B}"/>
    <dgm:cxn modelId="{6F4D64C2-8022-4542-9A38-B23810336C94}" type="presOf" srcId="{807EEC6C-1561-4836-B58A-FD5C0554069E}" destId="{AA194CC7-56A6-40CC-8AB8-F6D72BDFF906}" srcOrd="0" destOrd="0" presId="urn:microsoft.com/office/officeart/2005/8/layout/default"/>
    <dgm:cxn modelId="{8A8E44FD-C9C8-4908-94E9-1FEF8CBAB6C4}" type="presOf" srcId="{2FEBCD18-2277-493E-95F1-D2793EE4B832}" destId="{45675904-BF78-45A0-AD4E-3D2F8D796AED}" srcOrd="0" destOrd="0" presId="urn:microsoft.com/office/officeart/2005/8/layout/default"/>
    <dgm:cxn modelId="{7BBD88CD-C609-4F93-8754-0E899BB5AB53}" type="presParOf" srcId="{AA194CC7-56A6-40CC-8AB8-F6D72BDFF906}" destId="{E09B88BB-4265-4C9C-B81F-CA5C40CB8184}" srcOrd="0" destOrd="0" presId="urn:microsoft.com/office/officeart/2005/8/layout/default"/>
    <dgm:cxn modelId="{30FE27E9-AEE4-4969-8DD2-0BCB88DC0401}" type="presParOf" srcId="{AA194CC7-56A6-40CC-8AB8-F6D72BDFF906}" destId="{B6B70F76-80F0-4B1A-AD1C-ED4E32DB3A00}" srcOrd="1" destOrd="0" presId="urn:microsoft.com/office/officeart/2005/8/layout/default"/>
    <dgm:cxn modelId="{1A6E51E9-28C6-4C0A-A73F-BBCB9A0C74D3}" type="presParOf" srcId="{AA194CC7-56A6-40CC-8AB8-F6D72BDFF906}" destId="{CA5B2518-4707-4AC6-85AD-5C425B4D94D1}" srcOrd="2" destOrd="0" presId="urn:microsoft.com/office/officeart/2005/8/layout/default"/>
    <dgm:cxn modelId="{9DAFD454-CDCC-42FC-84BE-55C0D8836FEC}" type="presParOf" srcId="{AA194CC7-56A6-40CC-8AB8-F6D72BDFF906}" destId="{C8BE066C-CD2F-4BF6-8F0E-64CDC36C57B7}" srcOrd="3" destOrd="0" presId="urn:microsoft.com/office/officeart/2005/8/layout/default"/>
    <dgm:cxn modelId="{502D3859-2C1B-49B4-A852-063D642313F7}" type="presParOf" srcId="{AA194CC7-56A6-40CC-8AB8-F6D72BDFF906}" destId="{DB7E2627-A4B4-4B4C-A678-8409C1D170A3}" srcOrd="4" destOrd="0" presId="urn:microsoft.com/office/officeart/2005/8/layout/default"/>
    <dgm:cxn modelId="{B1403BFE-080B-4922-A48D-139FC35842D2}" type="presParOf" srcId="{AA194CC7-56A6-40CC-8AB8-F6D72BDFF906}" destId="{F868B6E6-AE05-4B68-B51D-5CAD131C28CF}" srcOrd="5" destOrd="0" presId="urn:microsoft.com/office/officeart/2005/8/layout/default"/>
    <dgm:cxn modelId="{919CE2A1-9F8B-4075-B614-9314ECBB8FF6}" type="presParOf" srcId="{AA194CC7-56A6-40CC-8AB8-F6D72BDFF906}" destId="{45675904-BF78-45A0-AD4E-3D2F8D796AE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07EEC6C-1561-4836-B58A-FD5C0554069E}"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en-US"/>
        </a:p>
      </dgm:t>
    </dgm:pt>
    <dgm:pt modelId="{211C621F-1142-4CBD-A462-EF05597AD5C8}">
      <dgm:prSet phldrT="[Text]"/>
      <dgm:spPr/>
      <dgm:t>
        <a:bodyPr/>
        <a:lstStyle/>
        <a:p>
          <a:r>
            <a:rPr lang="en-US" b="1" dirty="0"/>
            <a:t>The auditor’s portion is filled out on the Federal Audit Clearing house at the end of the audit by your auditors.</a:t>
          </a:r>
        </a:p>
      </dgm:t>
    </dgm:pt>
    <dgm:pt modelId="{BC09CABC-43A2-4E7D-A0CA-460673BAB549}" type="parTrans" cxnId="{6269E4B1-5C36-484F-BBCE-A3530F9ED787}">
      <dgm:prSet/>
      <dgm:spPr/>
      <dgm:t>
        <a:bodyPr/>
        <a:lstStyle/>
        <a:p>
          <a:endParaRPr lang="en-US" b="1"/>
        </a:p>
      </dgm:t>
    </dgm:pt>
    <dgm:pt modelId="{17FE602B-1C39-4CDC-A37D-B22A60F3DD2B}" type="sibTrans" cxnId="{6269E4B1-5C36-484F-BBCE-A3530F9ED787}">
      <dgm:prSet/>
      <dgm:spPr/>
      <dgm:t>
        <a:bodyPr/>
        <a:lstStyle/>
        <a:p>
          <a:endParaRPr lang="en-US" b="1"/>
        </a:p>
      </dgm:t>
    </dgm:pt>
    <dgm:pt modelId="{7B80BFE7-7266-4882-B6E7-7DFE20946EDE}">
      <dgm:prSet/>
      <dgm:spPr/>
      <dgm:t>
        <a:bodyPr/>
        <a:lstStyle/>
        <a:p>
          <a:pPr rtl="0"/>
          <a:r>
            <a:rPr lang="en-US" b="1" dirty="0"/>
            <a:t>Data Collection Form should agree to the Schedule of Expenditures of Federal Awards. </a:t>
          </a:r>
        </a:p>
      </dgm:t>
    </dgm:pt>
    <dgm:pt modelId="{0B704518-248F-4903-A4AF-20AE433EA4FD}" type="parTrans" cxnId="{465445ED-86D4-4044-A38D-4588012AC6C3}">
      <dgm:prSet/>
      <dgm:spPr/>
      <dgm:t>
        <a:bodyPr/>
        <a:lstStyle/>
        <a:p>
          <a:endParaRPr lang="en-US" b="1"/>
        </a:p>
      </dgm:t>
    </dgm:pt>
    <dgm:pt modelId="{745BC5CF-C948-4C47-B2BC-A099EB959BC7}" type="sibTrans" cxnId="{465445ED-86D4-4044-A38D-4588012AC6C3}">
      <dgm:prSet/>
      <dgm:spPr/>
      <dgm:t>
        <a:bodyPr/>
        <a:lstStyle/>
        <a:p>
          <a:endParaRPr lang="en-US" b="1"/>
        </a:p>
      </dgm:t>
    </dgm:pt>
    <dgm:pt modelId="{AA194CC7-56A6-40CC-8AB8-F6D72BDFF906}" type="pres">
      <dgm:prSet presAssocID="{807EEC6C-1561-4836-B58A-FD5C0554069E}" presName="diagram" presStyleCnt="0">
        <dgm:presLayoutVars>
          <dgm:dir/>
          <dgm:resizeHandles val="exact"/>
        </dgm:presLayoutVars>
      </dgm:prSet>
      <dgm:spPr/>
    </dgm:pt>
    <dgm:pt modelId="{E09B88BB-4265-4C9C-B81F-CA5C40CB8184}" type="pres">
      <dgm:prSet presAssocID="{211C621F-1142-4CBD-A462-EF05597AD5C8}" presName="node" presStyleLbl="node1" presStyleIdx="0" presStyleCnt="2">
        <dgm:presLayoutVars>
          <dgm:bulletEnabled val="1"/>
        </dgm:presLayoutVars>
      </dgm:prSet>
      <dgm:spPr/>
    </dgm:pt>
    <dgm:pt modelId="{B6B70F76-80F0-4B1A-AD1C-ED4E32DB3A00}" type="pres">
      <dgm:prSet presAssocID="{17FE602B-1C39-4CDC-A37D-B22A60F3DD2B}" presName="sibTrans" presStyleCnt="0"/>
      <dgm:spPr/>
    </dgm:pt>
    <dgm:pt modelId="{7140F6D1-5385-4E57-B5B3-64DFA7E57ADB}" type="pres">
      <dgm:prSet presAssocID="{7B80BFE7-7266-4882-B6E7-7DFE20946EDE}" presName="node" presStyleLbl="node1" presStyleIdx="1" presStyleCnt="2">
        <dgm:presLayoutVars>
          <dgm:bulletEnabled val="1"/>
        </dgm:presLayoutVars>
      </dgm:prSet>
      <dgm:spPr/>
    </dgm:pt>
  </dgm:ptLst>
  <dgm:cxnLst>
    <dgm:cxn modelId="{6C4F5791-8B0A-4D52-AAA9-BCDB677D8AAA}" type="presOf" srcId="{211C621F-1142-4CBD-A462-EF05597AD5C8}" destId="{E09B88BB-4265-4C9C-B81F-CA5C40CB8184}" srcOrd="0" destOrd="0" presId="urn:microsoft.com/office/officeart/2005/8/layout/default"/>
    <dgm:cxn modelId="{6269E4B1-5C36-484F-BBCE-A3530F9ED787}" srcId="{807EEC6C-1561-4836-B58A-FD5C0554069E}" destId="{211C621F-1142-4CBD-A462-EF05597AD5C8}" srcOrd="0" destOrd="0" parTransId="{BC09CABC-43A2-4E7D-A0CA-460673BAB549}" sibTransId="{17FE602B-1C39-4CDC-A37D-B22A60F3DD2B}"/>
    <dgm:cxn modelId="{53782EB7-FD6E-4412-8DCA-50D53D35AB61}" type="presOf" srcId="{7B80BFE7-7266-4882-B6E7-7DFE20946EDE}" destId="{7140F6D1-5385-4E57-B5B3-64DFA7E57ADB}" srcOrd="0" destOrd="0" presId="urn:microsoft.com/office/officeart/2005/8/layout/default"/>
    <dgm:cxn modelId="{6F4D64C2-8022-4542-9A38-B23810336C94}" type="presOf" srcId="{807EEC6C-1561-4836-B58A-FD5C0554069E}" destId="{AA194CC7-56A6-40CC-8AB8-F6D72BDFF906}" srcOrd="0" destOrd="0" presId="urn:microsoft.com/office/officeart/2005/8/layout/default"/>
    <dgm:cxn modelId="{465445ED-86D4-4044-A38D-4588012AC6C3}" srcId="{807EEC6C-1561-4836-B58A-FD5C0554069E}" destId="{7B80BFE7-7266-4882-B6E7-7DFE20946EDE}" srcOrd="1" destOrd="0" parTransId="{0B704518-248F-4903-A4AF-20AE433EA4FD}" sibTransId="{745BC5CF-C948-4C47-B2BC-A099EB959BC7}"/>
    <dgm:cxn modelId="{7BBD88CD-C609-4F93-8754-0E899BB5AB53}" type="presParOf" srcId="{AA194CC7-56A6-40CC-8AB8-F6D72BDFF906}" destId="{E09B88BB-4265-4C9C-B81F-CA5C40CB8184}" srcOrd="0" destOrd="0" presId="urn:microsoft.com/office/officeart/2005/8/layout/default"/>
    <dgm:cxn modelId="{30FE27E9-AEE4-4969-8DD2-0BCB88DC0401}" type="presParOf" srcId="{AA194CC7-56A6-40CC-8AB8-F6D72BDFF906}" destId="{B6B70F76-80F0-4B1A-AD1C-ED4E32DB3A00}" srcOrd="1" destOrd="0" presId="urn:microsoft.com/office/officeart/2005/8/layout/default"/>
    <dgm:cxn modelId="{BD839FD5-FDED-487A-865E-4B19CE239859}" type="presParOf" srcId="{AA194CC7-56A6-40CC-8AB8-F6D72BDFF906}" destId="{7140F6D1-5385-4E57-B5B3-64DFA7E57AD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F56FC1A-D1F2-4A67-A67C-ED0AEE5C7ED0}"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US"/>
        </a:p>
      </dgm:t>
    </dgm:pt>
    <dgm:pt modelId="{282EB4AB-9A80-4425-9E4C-3B2B64C046F4}">
      <dgm:prSet phldrT="[Text]"/>
      <dgm:spPr/>
      <dgm:t>
        <a:bodyPr/>
        <a:lstStyle/>
        <a:p>
          <a:r>
            <a:rPr lang="en-US" b="1" dirty="0"/>
            <a:t>Assistance Listing #21.027 Coronavirus State and Local Fiscal Recovery Fund (CSLFRF) Compliance Examination Alternative to Single Audit</a:t>
          </a:r>
        </a:p>
      </dgm:t>
    </dgm:pt>
    <dgm:pt modelId="{5D27FD03-66F7-48B8-9360-5EE4E5A38ABE}" type="parTrans" cxnId="{60BCBA8B-0BFA-48B3-A729-618B33D48908}">
      <dgm:prSet/>
      <dgm:spPr/>
      <dgm:t>
        <a:bodyPr/>
        <a:lstStyle/>
        <a:p>
          <a:endParaRPr lang="en-US" b="1"/>
        </a:p>
      </dgm:t>
    </dgm:pt>
    <dgm:pt modelId="{6E2EBF18-258D-4390-9090-8559AC2AEB9E}" type="sibTrans" cxnId="{60BCBA8B-0BFA-48B3-A729-618B33D48908}">
      <dgm:prSet/>
      <dgm:spPr/>
      <dgm:t>
        <a:bodyPr/>
        <a:lstStyle/>
        <a:p>
          <a:endParaRPr lang="en-US" b="1"/>
        </a:p>
      </dgm:t>
    </dgm:pt>
    <dgm:pt modelId="{AEF9D5F2-BBAD-401B-A2E7-4EE9714B944E}">
      <dgm:prSet phldrT="[Text]"/>
      <dgm:spPr/>
      <dgm:t>
        <a:bodyPr/>
        <a:lstStyle/>
        <a:p>
          <a:r>
            <a:rPr lang="en-US" b="1" dirty="0"/>
            <a:t>Reduce the burden of a full Single Audit on eligible recipients and auditors</a:t>
          </a:r>
        </a:p>
      </dgm:t>
    </dgm:pt>
    <dgm:pt modelId="{03C87535-73CE-46A0-A562-C7B1A75E3748}" type="parTrans" cxnId="{A1FD382E-5B5B-4E64-A822-B5B6D529ABEB}">
      <dgm:prSet/>
      <dgm:spPr/>
      <dgm:t>
        <a:bodyPr/>
        <a:lstStyle/>
        <a:p>
          <a:endParaRPr lang="en-US" b="1"/>
        </a:p>
      </dgm:t>
    </dgm:pt>
    <dgm:pt modelId="{253AAEA8-6481-44BB-A734-B0168FC4F33E}" type="sibTrans" cxnId="{A1FD382E-5B5B-4E64-A822-B5B6D529ABEB}">
      <dgm:prSet/>
      <dgm:spPr/>
      <dgm:t>
        <a:bodyPr/>
        <a:lstStyle/>
        <a:p>
          <a:endParaRPr lang="en-US" b="1"/>
        </a:p>
      </dgm:t>
    </dgm:pt>
    <dgm:pt modelId="{5A7565AC-A808-41C2-AF8E-7E26C6DF6BC5}">
      <dgm:prSet phldrT="[Text]"/>
      <dgm:spPr/>
      <dgm:t>
        <a:bodyPr/>
        <a:lstStyle/>
        <a:p>
          <a:r>
            <a:rPr lang="en-US" b="1" dirty="0"/>
            <a:t>A full financial statement audit is not required at the time of the ACE engagement</a:t>
          </a:r>
        </a:p>
        <a:p>
          <a:r>
            <a:rPr lang="en-US" b="1" dirty="0"/>
            <a:t>However, the regular financial audit will still be performed on its usual audit schedule.</a:t>
          </a:r>
        </a:p>
      </dgm:t>
    </dgm:pt>
    <dgm:pt modelId="{DBAC0D8F-8F3C-4424-8F52-0BF71F41011B}" type="parTrans" cxnId="{4C920D6B-7A0D-428E-BC6E-DD05BC2659E9}">
      <dgm:prSet/>
      <dgm:spPr/>
      <dgm:t>
        <a:bodyPr/>
        <a:lstStyle/>
        <a:p>
          <a:endParaRPr lang="en-US" b="1"/>
        </a:p>
      </dgm:t>
    </dgm:pt>
    <dgm:pt modelId="{8C97417D-3F2D-4363-96F6-AC69FE73B62A}" type="sibTrans" cxnId="{4C920D6B-7A0D-428E-BC6E-DD05BC2659E9}">
      <dgm:prSet/>
      <dgm:spPr/>
      <dgm:t>
        <a:bodyPr/>
        <a:lstStyle/>
        <a:p>
          <a:endParaRPr lang="en-US" b="1"/>
        </a:p>
      </dgm:t>
    </dgm:pt>
    <dgm:pt modelId="{B310CB81-1D30-4FEF-81BB-6CCFE22BD6C5}">
      <dgm:prSet/>
      <dgm:spPr/>
      <dgm:t>
        <a:bodyPr/>
        <a:lstStyle/>
        <a:p>
          <a:r>
            <a:rPr lang="en-US" b="1" dirty="0"/>
            <a:t>No SEFA since the Auditor opines directly on compliance for CSLFRF </a:t>
          </a:r>
        </a:p>
      </dgm:t>
    </dgm:pt>
    <dgm:pt modelId="{0FA2E1E9-E91D-4367-84B1-34DCA7BB9E24}" type="parTrans" cxnId="{E4CB0191-5C16-4521-BEB3-91A26B00F41F}">
      <dgm:prSet/>
      <dgm:spPr/>
      <dgm:t>
        <a:bodyPr/>
        <a:lstStyle/>
        <a:p>
          <a:endParaRPr lang="en-US" b="1"/>
        </a:p>
      </dgm:t>
    </dgm:pt>
    <dgm:pt modelId="{5208C733-FF26-4FF5-8884-75CD2E43EEAB}" type="sibTrans" cxnId="{E4CB0191-5C16-4521-BEB3-91A26B00F41F}">
      <dgm:prSet/>
      <dgm:spPr/>
      <dgm:t>
        <a:bodyPr/>
        <a:lstStyle/>
        <a:p>
          <a:endParaRPr lang="en-US" b="1"/>
        </a:p>
      </dgm:t>
    </dgm:pt>
    <dgm:pt modelId="{9F95FFEA-6DEC-4C27-8892-28811275BCB2}" type="pres">
      <dgm:prSet presAssocID="{0F56FC1A-D1F2-4A67-A67C-ED0AEE5C7ED0}" presName="Name0" presStyleCnt="0">
        <dgm:presLayoutVars>
          <dgm:chMax val="7"/>
          <dgm:chPref val="7"/>
          <dgm:dir/>
        </dgm:presLayoutVars>
      </dgm:prSet>
      <dgm:spPr/>
    </dgm:pt>
    <dgm:pt modelId="{0093851C-1B02-42E3-9DD9-1FD9B011AB8A}" type="pres">
      <dgm:prSet presAssocID="{0F56FC1A-D1F2-4A67-A67C-ED0AEE5C7ED0}" presName="Name1" presStyleCnt="0"/>
      <dgm:spPr/>
    </dgm:pt>
    <dgm:pt modelId="{BDF09280-2223-4B1A-94BA-5D7384F153D9}" type="pres">
      <dgm:prSet presAssocID="{0F56FC1A-D1F2-4A67-A67C-ED0AEE5C7ED0}" presName="cycle" presStyleCnt="0"/>
      <dgm:spPr/>
    </dgm:pt>
    <dgm:pt modelId="{C08A6E51-F9DA-495F-B18A-6D0F199FDAC6}" type="pres">
      <dgm:prSet presAssocID="{0F56FC1A-D1F2-4A67-A67C-ED0AEE5C7ED0}" presName="srcNode" presStyleLbl="node1" presStyleIdx="0" presStyleCnt="4"/>
      <dgm:spPr/>
    </dgm:pt>
    <dgm:pt modelId="{305763DA-F53A-4937-A4C7-95080924726E}" type="pres">
      <dgm:prSet presAssocID="{0F56FC1A-D1F2-4A67-A67C-ED0AEE5C7ED0}" presName="conn" presStyleLbl="parChTrans1D2" presStyleIdx="0" presStyleCnt="1"/>
      <dgm:spPr/>
    </dgm:pt>
    <dgm:pt modelId="{5F9C03AC-EC29-4FCC-B95E-927496AA7620}" type="pres">
      <dgm:prSet presAssocID="{0F56FC1A-D1F2-4A67-A67C-ED0AEE5C7ED0}" presName="extraNode" presStyleLbl="node1" presStyleIdx="0" presStyleCnt="4"/>
      <dgm:spPr/>
    </dgm:pt>
    <dgm:pt modelId="{EA6749CB-F834-41AF-B9B4-373782B96E33}" type="pres">
      <dgm:prSet presAssocID="{0F56FC1A-D1F2-4A67-A67C-ED0AEE5C7ED0}" presName="dstNode" presStyleLbl="node1" presStyleIdx="0" presStyleCnt="4"/>
      <dgm:spPr/>
    </dgm:pt>
    <dgm:pt modelId="{878D294E-C64F-4737-8C84-CD7D00A9EBB3}" type="pres">
      <dgm:prSet presAssocID="{282EB4AB-9A80-4425-9E4C-3B2B64C046F4}" presName="text_1" presStyleLbl="node1" presStyleIdx="0" presStyleCnt="4">
        <dgm:presLayoutVars>
          <dgm:bulletEnabled val="1"/>
        </dgm:presLayoutVars>
      </dgm:prSet>
      <dgm:spPr/>
    </dgm:pt>
    <dgm:pt modelId="{D7970836-81B9-4315-ACDE-D30AB393AB61}" type="pres">
      <dgm:prSet presAssocID="{282EB4AB-9A80-4425-9E4C-3B2B64C046F4}" presName="accent_1" presStyleCnt="0"/>
      <dgm:spPr/>
    </dgm:pt>
    <dgm:pt modelId="{C4C9BE2C-2A34-4331-8676-DB8C5CC16812}" type="pres">
      <dgm:prSet presAssocID="{282EB4AB-9A80-4425-9E4C-3B2B64C046F4}" presName="accentRepeatNode" presStyleLbl="solidFgAcc1" presStyleIdx="0" presStyleCnt="4"/>
      <dgm:spPr/>
    </dgm:pt>
    <dgm:pt modelId="{E35245E8-FD5C-427D-BA88-E50C4128E63F}" type="pres">
      <dgm:prSet presAssocID="{AEF9D5F2-BBAD-401B-A2E7-4EE9714B944E}" presName="text_2" presStyleLbl="node1" presStyleIdx="1" presStyleCnt="4">
        <dgm:presLayoutVars>
          <dgm:bulletEnabled val="1"/>
        </dgm:presLayoutVars>
      </dgm:prSet>
      <dgm:spPr/>
    </dgm:pt>
    <dgm:pt modelId="{012CB116-61B4-44C7-B399-7CE65D8F3888}" type="pres">
      <dgm:prSet presAssocID="{AEF9D5F2-BBAD-401B-A2E7-4EE9714B944E}" presName="accent_2" presStyleCnt="0"/>
      <dgm:spPr/>
    </dgm:pt>
    <dgm:pt modelId="{F7F23839-1237-4673-B4D9-C0BB60DA5C64}" type="pres">
      <dgm:prSet presAssocID="{AEF9D5F2-BBAD-401B-A2E7-4EE9714B944E}" presName="accentRepeatNode" presStyleLbl="solidFgAcc1" presStyleIdx="1" presStyleCnt="4"/>
      <dgm:spPr/>
    </dgm:pt>
    <dgm:pt modelId="{1F28011B-2D25-4411-84C0-47AE04484283}" type="pres">
      <dgm:prSet presAssocID="{5A7565AC-A808-41C2-AF8E-7E26C6DF6BC5}" presName="text_3" presStyleLbl="node1" presStyleIdx="2" presStyleCnt="4">
        <dgm:presLayoutVars>
          <dgm:bulletEnabled val="1"/>
        </dgm:presLayoutVars>
      </dgm:prSet>
      <dgm:spPr/>
    </dgm:pt>
    <dgm:pt modelId="{5670FD3E-E492-44EA-8B0E-0578BF519549}" type="pres">
      <dgm:prSet presAssocID="{5A7565AC-A808-41C2-AF8E-7E26C6DF6BC5}" presName="accent_3" presStyleCnt="0"/>
      <dgm:spPr/>
    </dgm:pt>
    <dgm:pt modelId="{168968CF-9DD4-4189-A36D-65C9ECA7538C}" type="pres">
      <dgm:prSet presAssocID="{5A7565AC-A808-41C2-AF8E-7E26C6DF6BC5}" presName="accentRepeatNode" presStyleLbl="solidFgAcc1" presStyleIdx="2" presStyleCnt="4"/>
      <dgm:spPr/>
    </dgm:pt>
    <dgm:pt modelId="{C4A9184E-9A96-45D6-BB72-CF7118E6DF48}" type="pres">
      <dgm:prSet presAssocID="{B310CB81-1D30-4FEF-81BB-6CCFE22BD6C5}" presName="text_4" presStyleLbl="node1" presStyleIdx="3" presStyleCnt="4">
        <dgm:presLayoutVars>
          <dgm:bulletEnabled val="1"/>
        </dgm:presLayoutVars>
      </dgm:prSet>
      <dgm:spPr/>
    </dgm:pt>
    <dgm:pt modelId="{7F1CB334-DCBE-4BA2-A60D-A3E8B1AF11EA}" type="pres">
      <dgm:prSet presAssocID="{B310CB81-1D30-4FEF-81BB-6CCFE22BD6C5}" presName="accent_4" presStyleCnt="0"/>
      <dgm:spPr/>
    </dgm:pt>
    <dgm:pt modelId="{BAE6C013-BE72-477F-A8D7-4177A9FB8062}" type="pres">
      <dgm:prSet presAssocID="{B310CB81-1D30-4FEF-81BB-6CCFE22BD6C5}" presName="accentRepeatNode" presStyleLbl="solidFgAcc1" presStyleIdx="3" presStyleCnt="4"/>
      <dgm:spPr/>
    </dgm:pt>
  </dgm:ptLst>
  <dgm:cxnLst>
    <dgm:cxn modelId="{A1FD382E-5B5B-4E64-A822-B5B6D529ABEB}" srcId="{0F56FC1A-D1F2-4A67-A67C-ED0AEE5C7ED0}" destId="{AEF9D5F2-BBAD-401B-A2E7-4EE9714B944E}" srcOrd="1" destOrd="0" parTransId="{03C87535-73CE-46A0-A562-C7B1A75E3748}" sibTransId="{253AAEA8-6481-44BB-A734-B0168FC4F33E}"/>
    <dgm:cxn modelId="{1E8AD660-6B51-4154-B54E-40EA0C5519CB}" type="presOf" srcId="{AEF9D5F2-BBAD-401B-A2E7-4EE9714B944E}" destId="{E35245E8-FD5C-427D-BA88-E50C4128E63F}" srcOrd="0" destOrd="0" presId="urn:microsoft.com/office/officeart/2008/layout/VerticalCurvedList"/>
    <dgm:cxn modelId="{BCC9A34A-D861-456B-8D5F-957D53FBAE12}" type="presOf" srcId="{0F56FC1A-D1F2-4A67-A67C-ED0AEE5C7ED0}" destId="{9F95FFEA-6DEC-4C27-8892-28811275BCB2}" srcOrd="0" destOrd="0" presId="urn:microsoft.com/office/officeart/2008/layout/VerticalCurvedList"/>
    <dgm:cxn modelId="{4C920D6B-7A0D-428E-BC6E-DD05BC2659E9}" srcId="{0F56FC1A-D1F2-4A67-A67C-ED0AEE5C7ED0}" destId="{5A7565AC-A808-41C2-AF8E-7E26C6DF6BC5}" srcOrd="2" destOrd="0" parTransId="{DBAC0D8F-8F3C-4424-8F52-0BF71F41011B}" sibTransId="{8C97417D-3F2D-4363-96F6-AC69FE73B62A}"/>
    <dgm:cxn modelId="{60BCBA8B-0BFA-48B3-A729-618B33D48908}" srcId="{0F56FC1A-D1F2-4A67-A67C-ED0AEE5C7ED0}" destId="{282EB4AB-9A80-4425-9E4C-3B2B64C046F4}" srcOrd="0" destOrd="0" parTransId="{5D27FD03-66F7-48B8-9360-5EE4E5A38ABE}" sibTransId="{6E2EBF18-258D-4390-9090-8559AC2AEB9E}"/>
    <dgm:cxn modelId="{E4CB0191-5C16-4521-BEB3-91A26B00F41F}" srcId="{0F56FC1A-D1F2-4A67-A67C-ED0AEE5C7ED0}" destId="{B310CB81-1D30-4FEF-81BB-6CCFE22BD6C5}" srcOrd="3" destOrd="0" parTransId="{0FA2E1E9-E91D-4367-84B1-34DCA7BB9E24}" sibTransId="{5208C733-FF26-4FF5-8884-75CD2E43EEAB}"/>
    <dgm:cxn modelId="{C3C9129A-2410-4634-AA5F-92EA1982A5AC}" type="presOf" srcId="{B310CB81-1D30-4FEF-81BB-6CCFE22BD6C5}" destId="{C4A9184E-9A96-45D6-BB72-CF7118E6DF48}" srcOrd="0" destOrd="0" presId="urn:microsoft.com/office/officeart/2008/layout/VerticalCurvedList"/>
    <dgm:cxn modelId="{0B93DD9E-2F1D-4D6C-AC4F-ADEE4F8F6833}" type="presOf" srcId="{282EB4AB-9A80-4425-9E4C-3B2B64C046F4}" destId="{878D294E-C64F-4737-8C84-CD7D00A9EBB3}" srcOrd="0" destOrd="0" presId="urn:microsoft.com/office/officeart/2008/layout/VerticalCurvedList"/>
    <dgm:cxn modelId="{F4ABB6A7-5BE7-4B6C-9137-99AABFA6AF6A}" type="presOf" srcId="{5A7565AC-A808-41C2-AF8E-7E26C6DF6BC5}" destId="{1F28011B-2D25-4411-84C0-47AE04484283}" srcOrd="0" destOrd="0" presId="urn:microsoft.com/office/officeart/2008/layout/VerticalCurvedList"/>
    <dgm:cxn modelId="{391B0ED6-DF4F-4F29-A48E-45933D5966A4}" type="presOf" srcId="{6E2EBF18-258D-4390-9090-8559AC2AEB9E}" destId="{305763DA-F53A-4937-A4C7-95080924726E}" srcOrd="0" destOrd="0" presId="urn:microsoft.com/office/officeart/2008/layout/VerticalCurvedList"/>
    <dgm:cxn modelId="{3157EE4C-1BC4-45C9-8CB1-EBF58EE247E1}" type="presParOf" srcId="{9F95FFEA-6DEC-4C27-8892-28811275BCB2}" destId="{0093851C-1B02-42E3-9DD9-1FD9B011AB8A}" srcOrd="0" destOrd="0" presId="urn:microsoft.com/office/officeart/2008/layout/VerticalCurvedList"/>
    <dgm:cxn modelId="{2085CF53-51AE-4462-9E04-ED90F6A19C20}" type="presParOf" srcId="{0093851C-1B02-42E3-9DD9-1FD9B011AB8A}" destId="{BDF09280-2223-4B1A-94BA-5D7384F153D9}" srcOrd="0" destOrd="0" presId="urn:microsoft.com/office/officeart/2008/layout/VerticalCurvedList"/>
    <dgm:cxn modelId="{434D640B-44C7-4711-BE27-6F24A8308B44}" type="presParOf" srcId="{BDF09280-2223-4B1A-94BA-5D7384F153D9}" destId="{C08A6E51-F9DA-495F-B18A-6D0F199FDAC6}" srcOrd="0" destOrd="0" presId="urn:microsoft.com/office/officeart/2008/layout/VerticalCurvedList"/>
    <dgm:cxn modelId="{7A8BABF8-9229-4B88-B55F-8027ADEC5C3E}" type="presParOf" srcId="{BDF09280-2223-4B1A-94BA-5D7384F153D9}" destId="{305763DA-F53A-4937-A4C7-95080924726E}" srcOrd="1" destOrd="0" presId="urn:microsoft.com/office/officeart/2008/layout/VerticalCurvedList"/>
    <dgm:cxn modelId="{823A9DB1-1588-4ED5-B421-043FAC57A11C}" type="presParOf" srcId="{BDF09280-2223-4B1A-94BA-5D7384F153D9}" destId="{5F9C03AC-EC29-4FCC-B95E-927496AA7620}" srcOrd="2" destOrd="0" presId="urn:microsoft.com/office/officeart/2008/layout/VerticalCurvedList"/>
    <dgm:cxn modelId="{FE90D5C3-0740-48DA-88C0-78CCD23CF46D}" type="presParOf" srcId="{BDF09280-2223-4B1A-94BA-5D7384F153D9}" destId="{EA6749CB-F834-41AF-B9B4-373782B96E33}" srcOrd="3" destOrd="0" presId="urn:microsoft.com/office/officeart/2008/layout/VerticalCurvedList"/>
    <dgm:cxn modelId="{DC9F63CF-D36F-4619-B4DA-32CA3CC8FAE4}" type="presParOf" srcId="{0093851C-1B02-42E3-9DD9-1FD9B011AB8A}" destId="{878D294E-C64F-4737-8C84-CD7D00A9EBB3}" srcOrd="1" destOrd="0" presId="urn:microsoft.com/office/officeart/2008/layout/VerticalCurvedList"/>
    <dgm:cxn modelId="{834C047C-5412-452E-A70B-05DCD5FD2931}" type="presParOf" srcId="{0093851C-1B02-42E3-9DD9-1FD9B011AB8A}" destId="{D7970836-81B9-4315-ACDE-D30AB393AB61}" srcOrd="2" destOrd="0" presId="urn:microsoft.com/office/officeart/2008/layout/VerticalCurvedList"/>
    <dgm:cxn modelId="{6B6BA0D8-E9E6-4BA6-BFFD-BB3C548652A3}" type="presParOf" srcId="{D7970836-81B9-4315-ACDE-D30AB393AB61}" destId="{C4C9BE2C-2A34-4331-8676-DB8C5CC16812}" srcOrd="0" destOrd="0" presId="urn:microsoft.com/office/officeart/2008/layout/VerticalCurvedList"/>
    <dgm:cxn modelId="{9302B5A1-174D-4737-9E9F-A7DA9C79C0CB}" type="presParOf" srcId="{0093851C-1B02-42E3-9DD9-1FD9B011AB8A}" destId="{E35245E8-FD5C-427D-BA88-E50C4128E63F}" srcOrd="3" destOrd="0" presId="urn:microsoft.com/office/officeart/2008/layout/VerticalCurvedList"/>
    <dgm:cxn modelId="{579B063C-3352-4D1B-A8DC-556445B7610D}" type="presParOf" srcId="{0093851C-1B02-42E3-9DD9-1FD9B011AB8A}" destId="{012CB116-61B4-44C7-B399-7CE65D8F3888}" srcOrd="4" destOrd="0" presId="urn:microsoft.com/office/officeart/2008/layout/VerticalCurvedList"/>
    <dgm:cxn modelId="{4E6FE535-8D44-43DA-B407-025099C978C4}" type="presParOf" srcId="{012CB116-61B4-44C7-B399-7CE65D8F3888}" destId="{F7F23839-1237-4673-B4D9-C0BB60DA5C64}" srcOrd="0" destOrd="0" presId="urn:microsoft.com/office/officeart/2008/layout/VerticalCurvedList"/>
    <dgm:cxn modelId="{D88FA49F-64EC-45CD-8342-1D93A9DF50C8}" type="presParOf" srcId="{0093851C-1B02-42E3-9DD9-1FD9B011AB8A}" destId="{1F28011B-2D25-4411-84C0-47AE04484283}" srcOrd="5" destOrd="0" presId="urn:microsoft.com/office/officeart/2008/layout/VerticalCurvedList"/>
    <dgm:cxn modelId="{C05B5920-E30D-4A92-A062-5C3A3E072483}" type="presParOf" srcId="{0093851C-1B02-42E3-9DD9-1FD9B011AB8A}" destId="{5670FD3E-E492-44EA-8B0E-0578BF519549}" srcOrd="6" destOrd="0" presId="urn:microsoft.com/office/officeart/2008/layout/VerticalCurvedList"/>
    <dgm:cxn modelId="{17177294-A39A-44FC-BA88-CDE4866F34A4}" type="presParOf" srcId="{5670FD3E-E492-44EA-8B0E-0578BF519549}" destId="{168968CF-9DD4-4189-A36D-65C9ECA7538C}" srcOrd="0" destOrd="0" presId="urn:microsoft.com/office/officeart/2008/layout/VerticalCurvedList"/>
    <dgm:cxn modelId="{8803D5F5-E75C-4255-80AC-ED9D25B9CEE6}" type="presParOf" srcId="{0093851C-1B02-42E3-9DD9-1FD9B011AB8A}" destId="{C4A9184E-9A96-45D6-BB72-CF7118E6DF48}" srcOrd="7" destOrd="0" presId="urn:microsoft.com/office/officeart/2008/layout/VerticalCurvedList"/>
    <dgm:cxn modelId="{1AC83B0A-8397-45C5-8055-B017C0222DA4}" type="presParOf" srcId="{0093851C-1B02-42E3-9DD9-1FD9B011AB8A}" destId="{7F1CB334-DCBE-4BA2-A60D-A3E8B1AF11EA}" srcOrd="8" destOrd="0" presId="urn:microsoft.com/office/officeart/2008/layout/VerticalCurvedList"/>
    <dgm:cxn modelId="{1E0AE720-2FC5-4633-BC32-548A137E9AA4}" type="presParOf" srcId="{7F1CB334-DCBE-4BA2-A60D-A3E8B1AF11EA}" destId="{BAE6C013-BE72-477F-A8D7-4177A9FB80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F56FC1A-D1F2-4A67-A67C-ED0AEE5C7ED0}"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US"/>
        </a:p>
      </dgm:t>
    </dgm:pt>
    <dgm:pt modelId="{6FC0B7F2-8F4C-4945-BA58-A52502FB282D}">
      <dgm:prSet/>
      <dgm:spPr/>
      <dgm:t>
        <a:bodyPr/>
        <a:lstStyle/>
        <a:p>
          <a:r>
            <a:rPr lang="en-US" b="1" dirty="0"/>
            <a:t>Only required to obtain an understanding of relevant portions of internal control over compliance sufficient to plan the engagement and to assess control risk for compliance with specified requirements.</a:t>
          </a:r>
        </a:p>
      </dgm:t>
    </dgm:pt>
    <dgm:pt modelId="{1827678F-6731-406F-A8D4-F9E847C95477}" type="parTrans" cxnId="{864CB7FA-8D3D-4C5F-8F42-C580A4C12A98}">
      <dgm:prSet/>
      <dgm:spPr/>
      <dgm:t>
        <a:bodyPr/>
        <a:lstStyle/>
        <a:p>
          <a:endParaRPr lang="en-US" b="1"/>
        </a:p>
      </dgm:t>
    </dgm:pt>
    <dgm:pt modelId="{455B7CB8-E4E5-40EC-84C7-DA6320ACDE91}" type="sibTrans" cxnId="{864CB7FA-8D3D-4C5F-8F42-C580A4C12A98}">
      <dgm:prSet/>
      <dgm:spPr/>
      <dgm:t>
        <a:bodyPr/>
        <a:lstStyle/>
        <a:p>
          <a:endParaRPr lang="en-US" b="1"/>
        </a:p>
      </dgm:t>
    </dgm:pt>
    <dgm:pt modelId="{8D7DBAA6-A93A-4307-B550-34850ADA27A0}">
      <dgm:prSet/>
      <dgm:spPr/>
      <dgm:t>
        <a:bodyPr/>
        <a:lstStyle/>
        <a:p>
          <a:r>
            <a:rPr lang="en-US" b="1" dirty="0"/>
            <a:t>The engagement still involves testing of the compliance requirements</a:t>
          </a:r>
        </a:p>
      </dgm:t>
    </dgm:pt>
    <dgm:pt modelId="{80E9E8D5-43AB-43F3-B9EA-DBAE21E2E96A}" type="parTrans" cxnId="{EA5A57B4-8AC7-4E7B-AF48-0225C60C8B8E}">
      <dgm:prSet/>
      <dgm:spPr/>
      <dgm:t>
        <a:bodyPr/>
        <a:lstStyle/>
        <a:p>
          <a:endParaRPr lang="en-US" b="1"/>
        </a:p>
      </dgm:t>
    </dgm:pt>
    <dgm:pt modelId="{8E78F7D7-B419-4C82-AE6F-977DAE17314D}" type="sibTrans" cxnId="{EA5A57B4-8AC7-4E7B-AF48-0225C60C8B8E}">
      <dgm:prSet/>
      <dgm:spPr/>
      <dgm:t>
        <a:bodyPr/>
        <a:lstStyle/>
        <a:p>
          <a:endParaRPr lang="en-US" b="1"/>
        </a:p>
      </dgm:t>
    </dgm:pt>
    <dgm:pt modelId="{770142DF-AE5B-4AC4-9FCB-649371C95A1A}">
      <dgm:prSet/>
      <dgm:spPr/>
      <dgm:t>
        <a:bodyPr/>
        <a:lstStyle/>
        <a:p>
          <a:r>
            <a:rPr lang="en-US" b="1" dirty="0"/>
            <a:t>One compliance examination opinion is issued</a:t>
          </a:r>
        </a:p>
      </dgm:t>
    </dgm:pt>
    <dgm:pt modelId="{40B89D0E-4474-49B0-A860-8EBA20B2E278}" type="parTrans" cxnId="{580D464D-2AB3-433F-926E-C16EBCE489E9}">
      <dgm:prSet/>
      <dgm:spPr/>
      <dgm:t>
        <a:bodyPr/>
        <a:lstStyle/>
        <a:p>
          <a:endParaRPr lang="en-US" b="1"/>
        </a:p>
      </dgm:t>
    </dgm:pt>
    <dgm:pt modelId="{4D21FA12-183F-4EBA-AF30-AEE88970F522}" type="sibTrans" cxnId="{580D464D-2AB3-433F-926E-C16EBCE489E9}">
      <dgm:prSet/>
      <dgm:spPr/>
      <dgm:t>
        <a:bodyPr/>
        <a:lstStyle/>
        <a:p>
          <a:endParaRPr lang="en-US" b="1"/>
        </a:p>
      </dgm:t>
    </dgm:pt>
    <dgm:pt modelId="{58CC5A92-6180-45D8-9104-8ED75D528E44}">
      <dgm:prSet/>
      <dgm:spPr/>
      <dgm:t>
        <a:bodyPr/>
        <a:lstStyle/>
        <a:p>
          <a:r>
            <a:rPr lang="en-US" b="1" dirty="0"/>
            <a:t>Audit findings are reported in a similar manner to how they are reported for Single Audits </a:t>
          </a:r>
        </a:p>
      </dgm:t>
    </dgm:pt>
    <dgm:pt modelId="{39A500B6-2155-4CC7-BC44-F9B7AE572BF7}" type="parTrans" cxnId="{EFD79470-C43C-4EB3-9DDF-2F51B1475199}">
      <dgm:prSet/>
      <dgm:spPr/>
      <dgm:t>
        <a:bodyPr/>
        <a:lstStyle/>
        <a:p>
          <a:endParaRPr lang="en-US" b="1"/>
        </a:p>
      </dgm:t>
    </dgm:pt>
    <dgm:pt modelId="{F9A56763-393D-4DEE-A138-A775D70FEF02}" type="sibTrans" cxnId="{EFD79470-C43C-4EB3-9DDF-2F51B1475199}">
      <dgm:prSet/>
      <dgm:spPr/>
      <dgm:t>
        <a:bodyPr/>
        <a:lstStyle/>
        <a:p>
          <a:endParaRPr lang="en-US" b="1"/>
        </a:p>
      </dgm:t>
    </dgm:pt>
    <dgm:pt modelId="{9F95FFEA-6DEC-4C27-8892-28811275BCB2}" type="pres">
      <dgm:prSet presAssocID="{0F56FC1A-D1F2-4A67-A67C-ED0AEE5C7ED0}" presName="Name0" presStyleCnt="0">
        <dgm:presLayoutVars>
          <dgm:chMax val="7"/>
          <dgm:chPref val="7"/>
          <dgm:dir/>
        </dgm:presLayoutVars>
      </dgm:prSet>
      <dgm:spPr/>
    </dgm:pt>
    <dgm:pt modelId="{0093851C-1B02-42E3-9DD9-1FD9B011AB8A}" type="pres">
      <dgm:prSet presAssocID="{0F56FC1A-D1F2-4A67-A67C-ED0AEE5C7ED0}" presName="Name1" presStyleCnt="0"/>
      <dgm:spPr/>
    </dgm:pt>
    <dgm:pt modelId="{BDF09280-2223-4B1A-94BA-5D7384F153D9}" type="pres">
      <dgm:prSet presAssocID="{0F56FC1A-D1F2-4A67-A67C-ED0AEE5C7ED0}" presName="cycle" presStyleCnt="0"/>
      <dgm:spPr/>
    </dgm:pt>
    <dgm:pt modelId="{C08A6E51-F9DA-495F-B18A-6D0F199FDAC6}" type="pres">
      <dgm:prSet presAssocID="{0F56FC1A-D1F2-4A67-A67C-ED0AEE5C7ED0}" presName="srcNode" presStyleLbl="node1" presStyleIdx="0" presStyleCnt="4"/>
      <dgm:spPr/>
    </dgm:pt>
    <dgm:pt modelId="{305763DA-F53A-4937-A4C7-95080924726E}" type="pres">
      <dgm:prSet presAssocID="{0F56FC1A-D1F2-4A67-A67C-ED0AEE5C7ED0}" presName="conn" presStyleLbl="parChTrans1D2" presStyleIdx="0" presStyleCnt="1"/>
      <dgm:spPr/>
    </dgm:pt>
    <dgm:pt modelId="{5F9C03AC-EC29-4FCC-B95E-927496AA7620}" type="pres">
      <dgm:prSet presAssocID="{0F56FC1A-D1F2-4A67-A67C-ED0AEE5C7ED0}" presName="extraNode" presStyleLbl="node1" presStyleIdx="0" presStyleCnt="4"/>
      <dgm:spPr/>
    </dgm:pt>
    <dgm:pt modelId="{EA6749CB-F834-41AF-B9B4-373782B96E33}" type="pres">
      <dgm:prSet presAssocID="{0F56FC1A-D1F2-4A67-A67C-ED0AEE5C7ED0}" presName="dstNode" presStyleLbl="node1" presStyleIdx="0" presStyleCnt="4"/>
      <dgm:spPr/>
    </dgm:pt>
    <dgm:pt modelId="{94AF5FB7-5C5E-4F2B-AB52-81349BED8CC5}" type="pres">
      <dgm:prSet presAssocID="{6FC0B7F2-8F4C-4945-BA58-A52502FB282D}" presName="text_1" presStyleLbl="node1" presStyleIdx="0" presStyleCnt="4">
        <dgm:presLayoutVars>
          <dgm:bulletEnabled val="1"/>
        </dgm:presLayoutVars>
      </dgm:prSet>
      <dgm:spPr/>
    </dgm:pt>
    <dgm:pt modelId="{8D15AA39-8F20-4320-B991-A7F9350F416F}" type="pres">
      <dgm:prSet presAssocID="{6FC0B7F2-8F4C-4945-BA58-A52502FB282D}" presName="accent_1" presStyleCnt="0"/>
      <dgm:spPr/>
    </dgm:pt>
    <dgm:pt modelId="{E050ABDB-5812-467B-B283-5EC49B60167F}" type="pres">
      <dgm:prSet presAssocID="{6FC0B7F2-8F4C-4945-BA58-A52502FB282D}" presName="accentRepeatNode" presStyleLbl="solidFgAcc1" presStyleIdx="0" presStyleCnt="4"/>
      <dgm:spPr/>
    </dgm:pt>
    <dgm:pt modelId="{AF3A0AC8-CFBB-4DC9-A58A-494761432643}" type="pres">
      <dgm:prSet presAssocID="{8D7DBAA6-A93A-4307-B550-34850ADA27A0}" presName="text_2" presStyleLbl="node1" presStyleIdx="1" presStyleCnt="4">
        <dgm:presLayoutVars>
          <dgm:bulletEnabled val="1"/>
        </dgm:presLayoutVars>
      </dgm:prSet>
      <dgm:spPr/>
    </dgm:pt>
    <dgm:pt modelId="{CDD2C251-5B69-4CF5-A987-0AAED0DD37C3}" type="pres">
      <dgm:prSet presAssocID="{8D7DBAA6-A93A-4307-B550-34850ADA27A0}" presName="accent_2" presStyleCnt="0"/>
      <dgm:spPr/>
    </dgm:pt>
    <dgm:pt modelId="{37DCA77F-FDCA-45C8-991C-FAC1846964F4}" type="pres">
      <dgm:prSet presAssocID="{8D7DBAA6-A93A-4307-B550-34850ADA27A0}" presName="accentRepeatNode" presStyleLbl="solidFgAcc1" presStyleIdx="1" presStyleCnt="4"/>
      <dgm:spPr/>
    </dgm:pt>
    <dgm:pt modelId="{BB500AB7-09F4-4204-9712-AF35746973CF}" type="pres">
      <dgm:prSet presAssocID="{770142DF-AE5B-4AC4-9FCB-649371C95A1A}" presName="text_3" presStyleLbl="node1" presStyleIdx="2" presStyleCnt="4">
        <dgm:presLayoutVars>
          <dgm:bulletEnabled val="1"/>
        </dgm:presLayoutVars>
      </dgm:prSet>
      <dgm:spPr/>
    </dgm:pt>
    <dgm:pt modelId="{0A33DAA1-862F-4E82-8E2E-5FBC6A9FFFD8}" type="pres">
      <dgm:prSet presAssocID="{770142DF-AE5B-4AC4-9FCB-649371C95A1A}" presName="accent_3" presStyleCnt="0"/>
      <dgm:spPr/>
    </dgm:pt>
    <dgm:pt modelId="{E61ADC77-1584-479E-87FC-7E8318AA01BE}" type="pres">
      <dgm:prSet presAssocID="{770142DF-AE5B-4AC4-9FCB-649371C95A1A}" presName="accentRepeatNode" presStyleLbl="solidFgAcc1" presStyleIdx="2" presStyleCnt="4"/>
      <dgm:spPr/>
    </dgm:pt>
    <dgm:pt modelId="{5348BF7A-607F-4F92-A356-669E349E1C0E}" type="pres">
      <dgm:prSet presAssocID="{58CC5A92-6180-45D8-9104-8ED75D528E44}" presName="text_4" presStyleLbl="node1" presStyleIdx="3" presStyleCnt="4">
        <dgm:presLayoutVars>
          <dgm:bulletEnabled val="1"/>
        </dgm:presLayoutVars>
      </dgm:prSet>
      <dgm:spPr/>
    </dgm:pt>
    <dgm:pt modelId="{8A38D733-1D3D-4D7D-BF70-5D28AA7A5DA1}" type="pres">
      <dgm:prSet presAssocID="{58CC5A92-6180-45D8-9104-8ED75D528E44}" presName="accent_4" presStyleCnt="0"/>
      <dgm:spPr/>
    </dgm:pt>
    <dgm:pt modelId="{5C54187D-8A4C-42B6-AEA8-BDD8E13F7797}" type="pres">
      <dgm:prSet presAssocID="{58CC5A92-6180-45D8-9104-8ED75D528E44}" presName="accentRepeatNode" presStyleLbl="solidFgAcc1" presStyleIdx="3" presStyleCnt="4"/>
      <dgm:spPr/>
    </dgm:pt>
  </dgm:ptLst>
  <dgm:cxnLst>
    <dgm:cxn modelId="{5B5E4623-F327-4BD1-8D75-7631837D7BCF}" type="presOf" srcId="{58CC5A92-6180-45D8-9104-8ED75D528E44}" destId="{5348BF7A-607F-4F92-A356-669E349E1C0E}" srcOrd="0" destOrd="0" presId="urn:microsoft.com/office/officeart/2008/layout/VerticalCurvedList"/>
    <dgm:cxn modelId="{CEE55337-01C2-42BB-8F89-9906D21AFB19}" type="presOf" srcId="{6FC0B7F2-8F4C-4945-BA58-A52502FB282D}" destId="{94AF5FB7-5C5E-4F2B-AB52-81349BED8CC5}" srcOrd="0" destOrd="0" presId="urn:microsoft.com/office/officeart/2008/layout/VerticalCurvedList"/>
    <dgm:cxn modelId="{6B20BE3D-8149-4976-ABD1-306AA8F478ED}" type="presOf" srcId="{8D7DBAA6-A93A-4307-B550-34850ADA27A0}" destId="{AF3A0AC8-CFBB-4DC9-A58A-494761432643}" srcOrd="0" destOrd="0" presId="urn:microsoft.com/office/officeart/2008/layout/VerticalCurvedList"/>
    <dgm:cxn modelId="{BCC9A34A-D861-456B-8D5F-957D53FBAE12}" type="presOf" srcId="{0F56FC1A-D1F2-4A67-A67C-ED0AEE5C7ED0}" destId="{9F95FFEA-6DEC-4C27-8892-28811275BCB2}" srcOrd="0" destOrd="0" presId="urn:microsoft.com/office/officeart/2008/layout/VerticalCurvedList"/>
    <dgm:cxn modelId="{7966A64C-06D0-461B-89DB-9124DA952638}" type="presOf" srcId="{770142DF-AE5B-4AC4-9FCB-649371C95A1A}" destId="{BB500AB7-09F4-4204-9712-AF35746973CF}" srcOrd="0" destOrd="0" presId="urn:microsoft.com/office/officeart/2008/layout/VerticalCurvedList"/>
    <dgm:cxn modelId="{580D464D-2AB3-433F-926E-C16EBCE489E9}" srcId="{0F56FC1A-D1F2-4A67-A67C-ED0AEE5C7ED0}" destId="{770142DF-AE5B-4AC4-9FCB-649371C95A1A}" srcOrd="2" destOrd="0" parTransId="{40B89D0E-4474-49B0-A860-8EBA20B2E278}" sibTransId="{4D21FA12-183F-4EBA-AF30-AEE88970F522}"/>
    <dgm:cxn modelId="{EFD79470-C43C-4EB3-9DDF-2F51B1475199}" srcId="{0F56FC1A-D1F2-4A67-A67C-ED0AEE5C7ED0}" destId="{58CC5A92-6180-45D8-9104-8ED75D528E44}" srcOrd="3" destOrd="0" parTransId="{39A500B6-2155-4CC7-BC44-F9B7AE572BF7}" sibTransId="{F9A56763-393D-4DEE-A138-A775D70FEF02}"/>
    <dgm:cxn modelId="{EA5A57B4-8AC7-4E7B-AF48-0225C60C8B8E}" srcId="{0F56FC1A-D1F2-4A67-A67C-ED0AEE5C7ED0}" destId="{8D7DBAA6-A93A-4307-B550-34850ADA27A0}" srcOrd="1" destOrd="0" parTransId="{80E9E8D5-43AB-43F3-B9EA-DBAE21E2E96A}" sibTransId="{8E78F7D7-B419-4C82-AE6F-977DAE17314D}"/>
    <dgm:cxn modelId="{03CA9ABC-E76D-4E6B-90AF-F71926E6C7BE}" type="presOf" srcId="{455B7CB8-E4E5-40EC-84C7-DA6320ACDE91}" destId="{305763DA-F53A-4937-A4C7-95080924726E}" srcOrd="0" destOrd="0" presId="urn:microsoft.com/office/officeart/2008/layout/VerticalCurvedList"/>
    <dgm:cxn modelId="{864CB7FA-8D3D-4C5F-8F42-C580A4C12A98}" srcId="{0F56FC1A-D1F2-4A67-A67C-ED0AEE5C7ED0}" destId="{6FC0B7F2-8F4C-4945-BA58-A52502FB282D}" srcOrd="0" destOrd="0" parTransId="{1827678F-6731-406F-A8D4-F9E847C95477}" sibTransId="{455B7CB8-E4E5-40EC-84C7-DA6320ACDE91}"/>
    <dgm:cxn modelId="{3157EE4C-1BC4-45C9-8CB1-EBF58EE247E1}" type="presParOf" srcId="{9F95FFEA-6DEC-4C27-8892-28811275BCB2}" destId="{0093851C-1B02-42E3-9DD9-1FD9B011AB8A}" srcOrd="0" destOrd="0" presId="urn:microsoft.com/office/officeart/2008/layout/VerticalCurvedList"/>
    <dgm:cxn modelId="{2085CF53-51AE-4462-9E04-ED90F6A19C20}" type="presParOf" srcId="{0093851C-1B02-42E3-9DD9-1FD9B011AB8A}" destId="{BDF09280-2223-4B1A-94BA-5D7384F153D9}" srcOrd="0" destOrd="0" presId="urn:microsoft.com/office/officeart/2008/layout/VerticalCurvedList"/>
    <dgm:cxn modelId="{434D640B-44C7-4711-BE27-6F24A8308B44}" type="presParOf" srcId="{BDF09280-2223-4B1A-94BA-5D7384F153D9}" destId="{C08A6E51-F9DA-495F-B18A-6D0F199FDAC6}" srcOrd="0" destOrd="0" presId="urn:microsoft.com/office/officeart/2008/layout/VerticalCurvedList"/>
    <dgm:cxn modelId="{7A8BABF8-9229-4B88-B55F-8027ADEC5C3E}" type="presParOf" srcId="{BDF09280-2223-4B1A-94BA-5D7384F153D9}" destId="{305763DA-F53A-4937-A4C7-95080924726E}" srcOrd="1" destOrd="0" presId="urn:microsoft.com/office/officeart/2008/layout/VerticalCurvedList"/>
    <dgm:cxn modelId="{823A9DB1-1588-4ED5-B421-043FAC57A11C}" type="presParOf" srcId="{BDF09280-2223-4B1A-94BA-5D7384F153D9}" destId="{5F9C03AC-EC29-4FCC-B95E-927496AA7620}" srcOrd="2" destOrd="0" presId="urn:microsoft.com/office/officeart/2008/layout/VerticalCurvedList"/>
    <dgm:cxn modelId="{FE90D5C3-0740-48DA-88C0-78CCD23CF46D}" type="presParOf" srcId="{BDF09280-2223-4B1A-94BA-5D7384F153D9}" destId="{EA6749CB-F834-41AF-B9B4-373782B96E33}" srcOrd="3" destOrd="0" presId="urn:microsoft.com/office/officeart/2008/layout/VerticalCurvedList"/>
    <dgm:cxn modelId="{7391F7DF-5F8B-4B1D-BDF0-48317ECC25EB}" type="presParOf" srcId="{0093851C-1B02-42E3-9DD9-1FD9B011AB8A}" destId="{94AF5FB7-5C5E-4F2B-AB52-81349BED8CC5}" srcOrd="1" destOrd="0" presId="urn:microsoft.com/office/officeart/2008/layout/VerticalCurvedList"/>
    <dgm:cxn modelId="{4F492E3B-0472-4493-96E9-4CA5A3CE1653}" type="presParOf" srcId="{0093851C-1B02-42E3-9DD9-1FD9B011AB8A}" destId="{8D15AA39-8F20-4320-B991-A7F9350F416F}" srcOrd="2" destOrd="0" presId="urn:microsoft.com/office/officeart/2008/layout/VerticalCurvedList"/>
    <dgm:cxn modelId="{180E1A44-FE94-4408-96CE-32208660772B}" type="presParOf" srcId="{8D15AA39-8F20-4320-B991-A7F9350F416F}" destId="{E050ABDB-5812-467B-B283-5EC49B60167F}" srcOrd="0" destOrd="0" presId="urn:microsoft.com/office/officeart/2008/layout/VerticalCurvedList"/>
    <dgm:cxn modelId="{4947728C-505E-4761-B4CA-922F3BD3C415}" type="presParOf" srcId="{0093851C-1B02-42E3-9DD9-1FD9B011AB8A}" destId="{AF3A0AC8-CFBB-4DC9-A58A-494761432643}" srcOrd="3" destOrd="0" presId="urn:microsoft.com/office/officeart/2008/layout/VerticalCurvedList"/>
    <dgm:cxn modelId="{4711DE3D-D4CF-4D6E-86B6-8506C3F59BDF}" type="presParOf" srcId="{0093851C-1B02-42E3-9DD9-1FD9B011AB8A}" destId="{CDD2C251-5B69-4CF5-A987-0AAED0DD37C3}" srcOrd="4" destOrd="0" presId="urn:microsoft.com/office/officeart/2008/layout/VerticalCurvedList"/>
    <dgm:cxn modelId="{114E1A62-6FD0-415E-8B1B-7B92B585043A}" type="presParOf" srcId="{CDD2C251-5B69-4CF5-A987-0AAED0DD37C3}" destId="{37DCA77F-FDCA-45C8-991C-FAC1846964F4}" srcOrd="0" destOrd="0" presId="urn:microsoft.com/office/officeart/2008/layout/VerticalCurvedList"/>
    <dgm:cxn modelId="{53EAFEDD-75F3-4EEA-A563-8E655C151967}" type="presParOf" srcId="{0093851C-1B02-42E3-9DD9-1FD9B011AB8A}" destId="{BB500AB7-09F4-4204-9712-AF35746973CF}" srcOrd="5" destOrd="0" presId="urn:microsoft.com/office/officeart/2008/layout/VerticalCurvedList"/>
    <dgm:cxn modelId="{24ED94F5-196A-446E-959F-8D0A4E3CA905}" type="presParOf" srcId="{0093851C-1B02-42E3-9DD9-1FD9B011AB8A}" destId="{0A33DAA1-862F-4E82-8E2E-5FBC6A9FFFD8}" srcOrd="6" destOrd="0" presId="urn:microsoft.com/office/officeart/2008/layout/VerticalCurvedList"/>
    <dgm:cxn modelId="{67FAD20F-97B8-4784-93E9-A6821ED1F431}" type="presParOf" srcId="{0A33DAA1-862F-4E82-8E2E-5FBC6A9FFFD8}" destId="{E61ADC77-1584-479E-87FC-7E8318AA01BE}" srcOrd="0" destOrd="0" presId="urn:microsoft.com/office/officeart/2008/layout/VerticalCurvedList"/>
    <dgm:cxn modelId="{BD7AEBDD-298E-4A08-B490-0AE1A81631A0}" type="presParOf" srcId="{0093851C-1B02-42E3-9DD9-1FD9B011AB8A}" destId="{5348BF7A-607F-4F92-A356-669E349E1C0E}" srcOrd="7" destOrd="0" presId="urn:microsoft.com/office/officeart/2008/layout/VerticalCurvedList"/>
    <dgm:cxn modelId="{23C6D881-9808-489B-8274-F9D92D6B1065}" type="presParOf" srcId="{0093851C-1B02-42E3-9DD9-1FD9B011AB8A}" destId="{8A38D733-1D3D-4D7D-BF70-5D28AA7A5DA1}" srcOrd="8" destOrd="0" presId="urn:microsoft.com/office/officeart/2008/layout/VerticalCurvedList"/>
    <dgm:cxn modelId="{77597B82-45A6-4DA7-9416-6DE0D56D8596}" type="presParOf" srcId="{8A38D733-1D3D-4D7D-BF70-5D28AA7A5DA1}" destId="{5C54187D-8A4C-42B6-AEA8-BDD8E13F779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B10A449-221C-462F-8252-6E519B4CD4AE}"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n-US"/>
        </a:p>
      </dgm:t>
    </dgm:pt>
    <dgm:pt modelId="{3E71BD61-0DF7-4968-8540-7A257575F617}">
      <dgm:prSet custT="1"/>
      <dgm:spPr/>
      <dgm:t>
        <a:bodyPr/>
        <a:lstStyle/>
        <a:p>
          <a:pPr algn="ctr" rtl="0">
            <a:spcAft>
              <a:spcPts val="0"/>
            </a:spcAft>
          </a:pPr>
          <a:r>
            <a:rPr lang="en-US" sz="2800" b="1" dirty="0"/>
            <a:t>Certificate of Achievement For Excellence </a:t>
          </a:r>
        </a:p>
        <a:p>
          <a:pPr algn="ctr" rtl="0">
            <a:spcAft>
              <a:spcPts val="0"/>
            </a:spcAft>
          </a:pPr>
          <a:r>
            <a:rPr lang="en-US" sz="2800" b="1" dirty="0"/>
            <a:t>in Financial Reporting</a:t>
          </a:r>
        </a:p>
      </dgm:t>
    </dgm:pt>
    <dgm:pt modelId="{B21E14F7-9DB1-4E6E-8AC4-D79A4A988F10}" type="parTrans" cxnId="{13DC3AD2-3C73-460D-9275-7F924A9B7BBE}">
      <dgm:prSet/>
      <dgm:spPr/>
      <dgm:t>
        <a:bodyPr/>
        <a:lstStyle/>
        <a:p>
          <a:endParaRPr lang="en-US"/>
        </a:p>
      </dgm:t>
    </dgm:pt>
    <dgm:pt modelId="{5CDED6BE-FF2A-4F98-B7D2-07FEE28F61C0}" type="sibTrans" cxnId="{13DC3AD2-3C73-460D-9275-7F924A9B7BBE}">
      <dgm:prSet/>
      <dgm:spPr/>
      <dgm:t>
        <a:bodyPr/>
        <a:lstStyle/>
        <a:p>
          <a:endParaRPr lang="en-US"/>
        </a:p>
      </dgm:t>
    </dgm:pt>
    <dgm:pt modelId="{878327C5-9104-4C78-B348-27967D9809E7}">
      <dgm:prSet custT="1"/>
      <dgm:spPr/>
      <dgm:t>
        <a:bodyPr/>
        <a:lstStyle/>
        <a:p>
          <a:pPr algn="l" rtl="0"/>
          <a:r>
            <a:rPr lang="en-US" sz="2400" b="1" dirty="0"/>
            <a:t>Additional reporting requirements beyond GAAP</a:t>
          </a:r>
        </a:p>
      </dgm:t>
    </dgm:pt>
    <dgm:pt modelId="{605D6C90-7540-427E-B583-4947D0442DC7}" type="parTrans" cxnId="{AAE5065B-4A73-4716-BFD9-CC14A48F1A1E}">
      <dgm:prSet/>
      <dgm:spPr/>
      <dgm:t>
        <a:bodyPr/>
        <a:lstStyle/>
        <a:p>
          <a:endParaRPr lang="en-US"/>
        </a:p>
      </dgm:t>
    </dgm:pt>
    <dgm:pt modelId="{74765603-B132-4F64-915C-73AA2F0888C8}" type="sibTrans" cxnId="{AAE5065B-4A73-4716-BFD9-CC14A48F1A1E}">
      <dgm:prSet/>
      <dgm:spPr/>
      <dgm:t>
        <a:bodyPr/>
        <a:lstStyle/>
        <a:p>
          <a:endParaRPr lang="en-US"/>
        </a:p>
      </dgm:t>
    </dgm:pt>
    <dgm:pt modelId="{BAC6AF31-8C8C-413D-8EAF-5EFD39D45440}">
      <dgm:prSet custT="1"/>
      <dgm:spPr/>
      <dgm:t>
        <a:bodyPr/>
        <a:lstStyle/>
        <a:p>
          <a:pPr algn="l" rtl="0"/>
          <a:r>
            <a:rPr lang="en-US" sz="2400" b="1" dirty="0"/>
            <a:t>Must be submitted within 6 months after the fiscal year end</a:t>
          </a:r>
        </a:p>
      </dgm:t>
    </dgm:pt>
    <dgm:pt modelId="{2DD19D4D-8898-45E5-86E2-418A98BE3399}" type="parTrans" cxnId="{591B1911-C1DA-4388-96EE-3AB5E5920FB5}">
      <dgm:prSet/>
      <dgm:spPr/>
      <dgm:t>
        <a:bodyPr/>
        <a:lstStyle/>
        <a:p>
          <a:endParaRPr lang="en-US"/>
        </a:p>
      </dgm:t>
    </dgm:pt>
    <dgm:pt modelId="{BC77B337-D6B1-498A-B6F6-8388A4068D28}" type="sibTrans" cxnId="{591B1911-C1DA-4388-96EE-3AB5E5920FB5}">
      <dgm:prSet/>
      <dgm:spPr/>
      <dgm:t>
        <a:bodyPr/>
        <a:lstStyle/>
        <a:p>
          <a:endParaRPr lang="en-US"/>
        </a:p>
      </dgm:t>
    </dgm:pt>
    <dgm:pt modelId="{21C069F4-C239-4DCD-B754-657B189EB5FF}">
      <dgm:prSet custT="1"/>
      <dgm:spPr/>
      <dgm:t>
        <a:bodyPr/>
        <a:lstStyle/>
        <a:p>
          <a:pPr algn="ctr" rtl="0"/>
          <a:r>
            <a:rPr lang="en-US" sz="2800" b="1" dirty="0"/>
            <a:t>Popular Annual Financial Reporting Award</a:t>
          </a:r>
        </a:p>
      </dgm:t>
    </dgm:pt>
    <dgm:pt modelId="{20047642-B4CF-4965-9FF5-A408539DB96F}" type="parTrans" cxnId="{0AE8A9A1-22C1-4A04-A182-B4D82A878AEA}">
      <dgm:prSet/>
      <dgm:spPr/>
      <dgm:t>
        <a:bodyPr/>
        <a:lstStyle/>
        <a:p>
          <a:endParaRPr lang="en-US"/>
        </a:p>
      </dgm:t>
    </dgm:pt>
    <dgm:pt modelId="{6BCB2361-C0D2-4E0E-A096-9667C8A69FAF}" type="sibTrans" cxnId="{0AE8A9A1-22C1-4A04-A182-B4D82A878AEA}">
      <dgm:prSet/>
      <dgm:spPr/>
      <dgm:t>
        <a:bodyPr/>
        <a:lstStyle/>
        <a:p>
          <a:endParaRPr lang="en-US"/>
        </a:p>
      </dgm:t>
    </dgm:pt>
    <dgm:pt modelId="{17556127-F557-4967-A294-FB486FE8FD3E}">
      <dgm:prSet custT="1"/>
      <dgm:spPr/>
      <dgm:t>
        <a:bodyPr/>
        <a:lstStyle/>
        <a:p>
          <a:pPr algn="l" rtl="0"/>
          <a:r>
            <a:rPr lang="en-US" sz="2400" b="1" dirty="0"/>
            <a:t>Extraction of high level information from ACFR for use of general public</a:t>
          </a:r>
        </a:p>
      </dgm:t>
    </dgm:pt>
    <dgm:pt modelId="{688F0D91-EBDA-4F50-B9A7-C1EA03C321BA}" type="parTrans" cxnId="{AD4FD191-FE28-41E1-BF61-5B4AB4B7CB93}">
      <dgm:prSet/>
      <dgm:spPr/>
      <dgm:t>
        <a:bodyPr/>
        <a:lstStyle/>
        <a:p>
          <a:endParaRPr lang="en-US"/>
        </a:p>
      </dgm:t>
    </dgm:pt>
    <dgm:pt modelId="{695EF7DD-7577-4A99-B3B2-7C5229D875BC}" type="sibTrans" cxnId="{AD4FD191-FE28-41E1-BF61-5B4AB4B7CB93}">
      <dgm:prSet/>
      <dgm:spPr/>
      <dgm:t>
        <a:bodyPr/>
        <a:lstStyle/>
        <a:p>
          <a:endParaRPr lang="en-US"/>
        </a:p>
      </dgm:t>
    </dgm:pt>
    <dgm:pt modelId="{38954567-1DBD-404E-98B1-ECD3EF1A338D}">
      <dgm:prSet custT="1"/>
      <dgm:spPr/>
      <dgm:t>
        <a:bodyPr/>
        <a:lstStyle/>
        <a:p>
          <a:pPr algn="l" rtl="0"/>
          <a:r>
            <a:rPr lang="en-US" sz="2400" b="1" dirty="0"/>
            <a:t>Must submit ACFR to participate </a:t>
          </a:r>
        </a:p>
      </dgm:t>
    </dgm:pt>
    <dgm:pt modelId="{377CDA4F-6197-42D4-BECD-4F2F0A56E254}" type="parTrans" cxnId="{1097F221-0B20-4C06-9884-5BC23E7B8472}">
      <dgm:prSet/>
      <dgm:spPr/>
      <dgm:t>
        <a:bodyPr/>
        <a:lstStyle/>
        <a:p>
          <a:endParaRPr lang="en-US"/>
        </a:p>
      </dgm:t>
    </dgm:pt>
    <dgm:pt modelId="{FC6E4783-9C61-4E4A-AE74-61259B316383}" type="sibTrans" cxnId="{1097F221-0B20-4C06-9884-5BC23E7B8472}">
      <dgm:prSet/>
      <dgm:spPr/>
      <dgm:t>
        <a:bodyPr/>
        <a:lstStyle/>
        <a:p>
          <a:endParaRPr lang="en-US"/>
        </a:p>
      </dgm:t>
    </dgm:pt>
    <dgm:pt modelId="{E63FA4E4-6DB1-4864-BB08-98F83A78338D}">
      <dgm:prSet custT="1"/>
      <dgm:spPr/>
      <dgm:t>
        <a:bodyPr/>
        <a:lstStyle/>
        <a:p>
          <a:pPr algn="l" rtl="0"/>
          <a:r>
            <a:rPr lang="en-US" sz="2400" b="1" dirty="0"/>
            <a:t>Annual Comprehensive Financial Report (ACFR)</a:t>
          </a:r>
        </a:p>
      </dgm:t>
    </dgm:pt>
    <dgm:pt modelId="{96CF39D0-A0B6-4085-A781-0F5D9FE0FA06}" type="parTrans" cxnId="{C6F4E1A4-C064-4AF2-9DA4-9DACE1622EF4}">
      <dgm:prSet/>
      <dgm:spPr/>
      <dgm:t>
        <a:bodyPr/>
        <a:lstStyle/>
        <a:p>
          <a:endParaRPr lang="en-US"/>
        </a:p>
      </dgm:t>
    </dgm:pt>
    <dgm:pt modelId="{7EDF2DB7-3A88-42F4-A3C5-AE4C52D27BDF}" type="sibTrans" cxnId="{C6F4E1A4-C064-4AF2-9DA4-9DACE1622EF4}">
      <dgm:prSet/>
      <dgm:spPr/>
      <dgm:t>
        <a:bodyPr/>
        <a:lstStyle/>
        <a:p>
          <a:endParaRPr lang="en-US"/>
        </a:p>
      </dgm:t>
    </dgm:pt>
    <dgm:pt modelId="{02082577-2D18-4E99-B1B9-EDF58E29A230}">
      <dgm:prSet custT="1"/>
      <dgm:spPr/>
      <dgm:t>
        <a:bodyPr/>
        <a:lstStyle/>
        <a:p>
          <a:pPr algn="l" rtl="0"/>
          <a:r>
            <a:rPr lang="en-US" sz="2400" b="1" dirty="0"/>
            <a:t>Must be submitted within 6 months after the fiscal year end</a:t>
          </a:r>
        </a:p>
      </dgm:t>
    </dgm:pt>
    <dgm:pt modelId="{F9D7DD41-E71D-44CF-BCF9-AA7657BA0C54}" type="parTrans" cxnId="{D146C32D-2A6D-42F8-B687-F0784B3E6916}">
      <dgm:prSet/>
      <dgm:spPr/>
      <dgm:t>
        <a:bodyPr/>
        <a:lstStyle/>
        <a:p>
          <a:endParaRPr lang="en-US"/>
        </a:p>
      </dgm:t>
    </dgm:pt>
    <dgm:pt modelId="{842616C1-3781-465A-A8A7-86D056835609}" type="sibTrans" cxnId="{D146C32D-2A6D-42F8-B687-F0784B3E6916}">
      <dgm:prSet/>
      <dgm:spPr/>
      <dgm:t>
        <a:bodyPr/>
        <a:lstStyle/>
        <a:p>
          <a:endParaRPr lang="en-US"/>
        </a:p>
      </dgm:t>
    </dgm:pt>
    <dgm:pt modelId="{10BB8174-6981-4C70-9A0F-CD5B9210FB16}" type="pres">
      <dgm:prSet presAssocID="{6B10A449-221C-462F-8252-6E519B4CD4AE}" presName="Name0" presStyleCnt="0">
        <dgm:presLayoutVars>
          <dgm:dir/>
          <dgm:animLvl val="lvl"/>
          <dgm:resizeHandles val="exact"/>
        </dgm:presLayoutVars>
      </dgm:prSet>
      <dgm:spPr/>
    </dgm:pt>
    <dgm:pt modelId="{809BA21E-ABE7-41AA-84C7-2FD0AA8FFA54}" type="pres">
      <dgm:prSet presAssocID="{3E71BD61-0DF7-4968-8540-7A257575F617}" presName="composite" presStyleCnt="0"/>
      <dgm:spPr/>
    </dgm:pt>
    <dgm:pt modelId="{D73D5D82-25D5-4AE0-BC46-80C8EADDF6B1}" type="pres">
      <dgm:prSet presAssocID="{3E71BD61-0DF7-4968-8540-7A257575F617}" presName="parTx" presStyleLbl="alignNode1" presStyleIdx="0" presStyleCnt="2">
        <dgm:presLayoutVars>
          <dgm:chMax val="0"/>
          <dgm:chPref val="0"/>
          <dgm:bulletEnabled val="1"/>
        </dgm:presLayoutVars>
      </dgm:prSet>
      <dgm:spPr/>
    </dgm:pt>
    <dgm:pt modelId="{E1EB645E-4D0A-45C0-887A-58AD23F8329F}" type="pres">
      <dgm:prSet presAssocID="{3E71BD61-0DF7-4968-8540-7A257575F617}" presName="desTx" presStyleLbl="alignAccFollowNode1" presStyleIdx="0" presStyleCnt="2">
        <dgm:presLayoutVars>
          <dgm:bulletEnabled val="1"/>
        </dgm:presLayoutVars>
      </dgm:prSet>
      <dgm:spPr/>
    </dgm:pt>
    <dgm:pt modelId="{48843545-0B38-4447-8BB4-E4C209032305}" type="pres">
      <dgm:prSet presAssocID="{5CDED6BE-FF2A-4F98-B7D2-07FEE28F61C0}" presName="space" presStyleCnt="0"/>
      <dgm:spPr/>
    </dgm:pt>
    <dgm:pt modelId="{5A539A8B-138D-473E-83BD-8071E6ECBAFD}" type="pres">
      <dgm:prSet presAssocID="{21C069F4-C239-4DCD-B754-657B189EB5FF}" presName="composite" presStyleCnt="0"/>
      <dgm:spPr/>
    </dgm:pt>
    <dgm:pt modelId="{F9474926-E06D-4CF2-881A-27A5FA00FC77}" type="pres">
      <dgm:prSet presAssocID="{21C069F4-C239-4DCD-B754-657B189EB5FF}" presName="parTx" presStyleLbl="alignNode1" presStyleIdx="1" presStyleCnt="2">
        <dgm:presLayoutVars>
          <dgm:chMax val="0"/>
          <dgm:chPref val="0"/>
          <dgm:bulletEnabled val="1"/>
        </dgm:presLayoutVars>
      </dgm:prSet>
      <dgm:spPr/>
    </dgm:pt>
    <dgm:pt modelId="{DBB82B73-28D5-4CAC-89B4-12F4F51AEBC5}" type="pres">
      <dgm:prSet presAssocID="{21C069F4-C239-4DCD-B754-657B189EB5FF}" presName="desTx" presStyleLbl="alignAccFollowNode1" presStyleIdx="1" presStyleCnt="2">
        <dgm:presLayoutVars>
          <dgm:bulletEnabled val="1"/>
        </dgm:presLayoutVars>
      </dgm:prSet>
      <dgm:spPr/>
    </dgm:pt>
  </dgm:ptLst>
  <dgm:cxnLst>
    <dgm:cxn modelId="{591B1911-C1DA-4388-96EE-3AB5E5920FB5}" srcId="{3E71BD61-0DF7-4968-8540-7A257575F617}" destId="{BAC6AF31-8C8C-413D-8EAF-5EFD39D45440}" srcOrd="2" destOrd="0" parTransId="{2DD19D4D-8898-45E5-86E2-418A98BE3399}" sibTransId="{BC77B337-D6B1-498A-B6F6-8388A4068D28}"/>
    <dgm:cxn modelId="{1097F221-0B20-4C06-9884-5BC23E7B8472}" srcId="{21C069F4-C239-4DCD-B754-657B189EB5FF}" destId="{38954567-1DBD-404E-98B1-ECD3EF1A338D}" srcOrd="1" destOrd="0" parTransId="{377CDA4F-6197-42D4-BECD-4F2F0A56E254}" sibTransId="{FC6E4783-9C61-4E4A-AE74-61259B316383}"/>
    <dgm:cxn modelId="{E357C726-203C-4753-B86B-4D0521E3B4CE}" type="presOf" srcId="{17556127-F557-4967-A294-FB486FE8FD3E}" destId="{DBB82B73-28D5-4CAC-89B4-12F4F51AEBC5}" srcOrd="0" destOrd="0" presId="urn:microsoft.com/office/officeart/2005/8/layout/hList1"/>
    <dgm:cxn modelId="{D146C32D-2A6D-42F8-B687-F0784B3E6916}" srcId="{21C069F4-C239-4DCD-B754-657B189EB5FF}" destId="{02082577-2D18-4E99-B1B9-EDF58E29A230}" srcOrd="2" destOrd="0" parTransId="{F9D7DD41-E71D-44CF-BCF9-AA7657BA0C54}" sibTransId="{842616C1-3781-465A-A8A7-86D056835609}"/>
    <dgm:cxn modelId="{E16D4B3A-A749-428B-B12A-2E1314329865}" type="presOf" srcId="{38954567-1DBD-404E-98B1-ECD3EF1A338D}" destId="{DBB82B73-28D5-4CAC-89B4-12F4F51AEBC5}" srcOrd="0" destOrd="1" presId="urn:microsoft.com/office/officeart/2005/8/layout/hList1"/>
    <dgm:cxn modelId="{AAE5065B-4A73-4716-BFD9-CC14A48F1A1E}" srcId="{3E71BD61-0DF7-4968-8540-7A257575F617}" destId="{878327C5-9104-4C78-B348-27967D9809E7}" srcOrd="1" destOrd="0" parTransId="{605D6C90-7540-427E-B583-4947D0442DC7}" sibTransId="{74765603-B132-4F64-915C-73AA2F0888C8}"/>
    <dgm:cxn modelId="{2F03E363-5D21-41FA-989C-F143ABC8C0B1}" type="presOf" srcId="{02082577-2D18-4E99-B1B9-EDF58E29A230}" destId="{DBB82B73-28D5-4CAC-89B4-12F4F51AEBC5}" srcOrd="0" destOrd="2" presId="urn:microsoft.com/office/officeart/2005/8/layout/hList1"/>
    <dgm:cxn modelId="{9D1C3B7F-8446-4AD6-89F4-4AA3A58C635C}" type="presOf" srcId="{21C069F4-C239-4DCD-B754-657B189EB5FF}" destId="{F9474926-E06D-4CF2-881A-27A5FA00FC77}" srcOrd="0" destOrd="0" presId="urn:microsoft.com/office/officeart/2005/8/layout/hList1"/>
    <dgm:cxn modelId="{AD4FD191-FE28-41E1-BF61-5B4AB4B7CB93}" srcId="{21C069F4-C239-4DCD-B754-657B189EB5FF}" destId="{17556127-F557-4967-A294-FB486FE8FD3E}" srcOrd="0" destOrd="0" parTransId="{688F0D91-EBDA-4F50-B9A7-C1EA03C321BA}" sibTransId="{695EF7DD-7577-4A99-B3B2-7C5229D875BC}"/>
    <dgm:cxn modelId="{4049B895-E616-4453-82C6-3F91A0CD27F1}" type="presOf" srcId="{878327C5-9104-4C78-B348-27967D9809E7}" destId="{E1EB645E-4D0A-45C0-887A-58AD23F8329F}" srcOrd="0" destOrd="1" presId="urn:microsoft.com/office/officeart/2005/8/layout/hList1"/>
    <dgm:cxn modelId="{0AE8A9A1-22C1-4A04-A182-B4D82A878AEA}" srcId="{6B10A449-221C-462F-8252-6E519B4CD4AE}" destId="{21C069F4-C239-4DCD-B754-657B189EB5FF}" srcOrd="1" destOrd="0" parTransId="{20047642-B4CF-4965-9FF5-A408539DB96F}" sibTransId="{6BCB2361-C0D2-4E0E-A096-9667C8A69FAF}"/>
    <dgm:cxn modelId="{C6F4E1A4-C064-4AF2-9DA4-9DACE1622EF4}" srcId="{3E71BD61-0DF7-4968-8540-7A257575F617}" destId="{E63FA4E4-6DB1-4864-BB08-98F83A78338D}" srcOrd="0" destOrd="0" parTransId="{96CF39D0-A0B6-4085-A781-0F5D9FE0FA06}" sibTransId="{7EDF2DB7-3A88-42F4-A3C5-AE4C52D27BDF}"/>
    <dgm:cxn modelId="{F735DDAC-EE84-4300-814F-724609E5961C}" type="presOf" srcId="{3E71BD61-0DF7-4968-8540-7A257575F617}" destId="{D73D5D82-25D5-4AE0-BC46-80C8EADDF6B1}" srcOrd="0" destOrd="0" presId="urn:microsoft.com/office/officeart/2005/8/layout/hList1"/>
    <dgm:cxn modelId="{910770B3-CF00-4FF3-9B8E-45196E788A19}" type="presOf" srcId="{6B10A449-221C-462F-8252-6E519B4CD4AE}" destId="{10BB8174-6981-4C70-9A0F-CD5B9210FB16}" srcOrd="0" destOrd="0" presId="urn:microsoft.com/office/officeart/2005/8/layout/hList1"/>
    <dgm:cxn modelId="{136007CF-E764-41FF-908C-90EC1A90CF12}" type="presOf" srcId="{BAC6AF31-8C8C-413D-8EAF-5EFD39D45440}" destId="{E1EB645E-4D0A-45C0-887A-58AD23F8329F}" srcOrd="0" destOrd="2" presId="urn:microsoft.com/office/officeart/2005/8/layout/hList1"/>
    <dgm:cxn modelId="{99E4C0D0-2F83-4DA1-A335-B5A9CD0D5B28}" type="presOf" srcId="{E63FA4E4-6DB1-4864-BB08-98F83A78338D}" destId="{E1EB645E-4D0A-45C0-887A-58AD23F8329F}" srcOrd="0" destOrd="0" presId="urn:microsoft.com/office/officeart/2005/8/layout/hList1"/>
    <dgm:cxn modelId="{13DC3AD2-3C73-460D-9275-7F924A9B7BBE}" srcId="{6B10A449-221C-462F-8252-6E519B4CD4AE}" destId="{3E71BD61-0DF7-4968-8540-7A257575F617}" srcOrd="0" destOrd="0" parTransId="{B21E14F7-9DB1-4E6E-8AC4-D79A4A988F10}" sibTransId="{5CDED6BE-FF2A-4F98-B7D2-07FEE28F61C0}"/>
    <dgm:cxn modelId="{029F131D-5F56-463C-B5E9-1D63200E2D16}" type="presParOf" srcId="{10BB8174-6981-4C70-9A0F-CD5B9210FB16}" destId="{809BA21E-ABE7-41AA-84C7-2FD0AA8FFA54}" srcOrd="0" destOrd="0" presId="urn:microsoft.com/office/officeart/2005/8/layout/hList1"/>
    <dgm:cxn modelId="{047ADC42-A0B1-4A35-AF90-4C07CAD708F0}" type="presParOf" srcId="{809BA21E-ABE7-41AA-84C7-2FD0AA8FFA54}" destId="{D73D5D82-25D5-4AE0-BC46-80C8EADDF6B1}" srcOrd="0" destOrd="0" presId="urn:microsoft.com/office/officeart/2005/8/layout/hList1"/>
    <dgm:cxn modelId="{722C9707-C4F9-4706-A5F1-52F95697516A}" type="presParOf" srcId="{809BA21E-ABE7-41AA-84C7-2FD0AA8FFA54}" destId="{E1EB645E-4D0A-45C0-887A-58AD23F8329F}" srcOrd="1" destOrd="0" presId="urn:microsoft.com/office/officeart/2005/8/layout/hList1"/>
    <dgm:cxn modelId="{E6815500-3684-421E-B8A8-F7A736E8FB84}" type="presParOf" srcId="{10BB8174-6981-4C70-9A0F-CD5B9210FB16}" destId="{48843545-0B38-4447-8BB4-E4C209032305}" srcOrd="1" destOrd="0" presId="urn:microsoft.com/office/officeart/2005/8/layout/hList1"/>
    <dgm:cxn modelId="{DA26D69C-60C6-41F7-9527-7F950993A838}" type="presParOf" srcId="{10BB8174-6981-4C70-9A0F-CD5B9210FB16}" destId="{5A539A8B-138D-473E-83BD-8071E6ECBAFD}" srcOrd="2" destOrd="0" presId="urn:microsoft.com/office/officeart/2005/8/layout/hList1"/>
    <dgm:cxn modelId="{09694EF7-8519-462F-836D-1491C2F649B7}" type="presParOf" srcId="{5A539A8B-138D-473E-83BD-8071E6ECBAFD}" destId="{F9474926-E06D-4CF2-881A-27A5FA00FC77}" srcOrd="0" destOrd="0" presId="urn:microsoft.com/office/officeart/2005/8/layout/hList1"/>
    <dgm:cxn modelId="{472B0DCC-041E-4EF6-B552-65BE5FC13484}" type="presParOf" srcId="{5A539A8B-138D-473E-83BD-8071E6ECBAFD}" destId="{DBB82B73-28D5-4CAC-89B4-12F4F51AEB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B9D7857-FEB0-4A65-B502-068860F54EAC}" type="doc">
      <dgm:prSet loTypeId="urn:microsoft.com/office/officeart/2005/8/layout/default" loCatId="list" qsTypeId="urn:microsoft.com/office/officeart/2005/8/quickstyle/3d3" qsCatId="3D" csTypeId="urn:microsoft.com/office/officeart/2005/8/colors/colorful4" csCatId="colorful" phldr="1"/>
      <dgm:spPr/>
      <dgm:t>
        <a:bodyPr/>
        <a:lstStyle/>
        <a:p>
          <a:endParaRPr lang="en-US"/>
        </a:p>
      </dgm:t>
    </dgm:pt>
    <dgm:pt modelId="{839FA0CC-40B7-46EA-911B-BA6ED0276CDE}">
      <dgm:prSet phldrT="[Text]"/>
      <dgm:spPr/>
      <dgm:t>
        <a:bodyPr/>
        <a:lstStyle/>
        <a:p>
          <a:r>
            <a:rPr lang="en-US" b="1" dirty="0">
              <a:latin typeface="+mj-lt"/>
            </a:rPr>
            <a:t>Debt covenants</a:t>
          </a:r>
          <a:endParaRPr lang="en-US" b="1" dirty="0"/>
        </a:p>
      </dgm:t>
    </dgm:pt>
    <dgm:pt modelId="{4AAF4E81-BA91-4732-9929-677C5D037216}" type="parTrans" cxnId="{82C50566-C319-4A34-A6CE-CF7EBD22AEC8}">
      <dgm:prSet/>
      <dgm:spPr/>
      <dgm:t>
        <a:bodyPr/>
        <a:lstStyle/>
        <a:p>
          <a:endParaRPr lang="en-US" b="1"/>
        </a:p>
      </dgm:t>
    </dgm:pt>
    <dgm:pt modelId="{6E70081F-5FB6-4CA5-B0EC-B09E3D9F2037}" type="sibTrans" cxnId="{82C50566-C319-4A34-A6CE-CF7EBD22AEC8}">
      <dgm:prSet/>
      <dgm:spPr/>
      <dgm:t>
        <a:bodyPr/>
        <a:lstStyle/>
        <a:p>
          <a:endParaRPr lang="en-US" b="1"/>
        </a:p>
      </dgm:t>
    </dgm:pt>
    <dgm:pt modelId="{A649C17F-1949-4CCD-AB52-2FA4B848C5C7}">
      <dgm:prSet phldrT="[Text]"/>
      <dgm:spPr/>
      <dgm:t>
        <a:bodyPr/>
        <a:lstStyle/>
        <a:p>
          <a:r>
            <a:rPr lang="en-US" b="1" dirty="0">
              <a:latin typeface="+mj-lt"/>
            </a:rPr>
            <a:t>MSRB/SID- Municipal Securities</a:t>
          </a:r>
          <a:endParaRPr lang="en-US" b="1" dirty="0"/>
        </a:p>
      </dgm:t>
    </dgm:pt>
    <dgm:pt modelId="{20480EE0-7BE4-4169-96C2-4DF51DFCACB4}" type="parTrans" cxnId="{D3B01004-02C4-4D3C-9077-18E0A7B66FD9}">
      <dgm:prSet/>
      <dgm:spPr/>
      <dgm:t>
        <a:bodyPr/>
        <a:lstStyle/>
        <a:p>
          <a:endParaRPr lang="en-US" b="1"/>
        </a:p>
      </dgm:t>
    </dgm:pt>
    <dgm:pt modelId="{336EC183-3ABF-427A-B284-CA229A3D1486}" type="sibTrans" cxnId="{D3B01004-02C4-4D3C-9077-18E0A7B66FD9}">
      <dgm:prSet/>
      <dgm:spPr/>
      <dgm:t>
        <a:bodyPr/>
        <a:lstStyle/>
        <a:p>
          <a:endParaRPr lang="en-US" b="1"/>
        </a:p>
      </dgm:t>
    </dgm:pt>
    <dgm:pt modelId="{6ECC8434-C790-436B-8282-55F89BC6C2D4}">
      <dgm:prSet phldrT="[Text]"/>
      <dgm:spPr/>
      <dgm:t>
        <a:bodyPr/>
        <a:lstStyle/>
        <a:p>
          <a:r>
            <a:rPr lang="en-US" b="1" dirty="0">
              <a:latin typeface="+mj-lt"/>
            </a:rPr>
            <a:t>Contractual agreements</a:t>
          </a:r>
          <a:endParaRPr lang="en-US" b="1" dirty="0"/>
        </a:p>
      </dgm:t>
    </dgm:pt>
    <dgm:pt modelId="{405D40EF-9D4B-4F0E-B199-B24C3AD631C2}" type="parTrans" cxnId="{F5BEB8F9-88D2-4336-9312-EAF0D52A0009}">
      <dgm:prSet/>
      <dgm:spPr/>
      <dgm:t>
        <a:bodyPr/>
        <a:lstStyle/>
        <a:p>
          <a:endParaRPr lang="en-US" b="1"/>
        </a:p>
      </dgm:t>
    </dgm:pt>
    <dgm:pt modelId="{8963EDF9-2F38-4B07-BD34-CE8B7D0796D5}" type="sibTrans" cxnId="{F5BEB8F9-88D2-4336-9312-EAF0D52A0009}">
      <dgm:prSet/>
      <dgm:spPr/>
      <dgm:t>
        <a:bodyPr/>
        <a:lstStyle/>
        <a:p>
          <a:endParaRPr lang="en-US" b="1"/>
        </a:p>
      </dgm:t>
    </dgm:pt>
    <dgm:pt modelId="{BC5CCDC8-1040-445D-8059-D4A0E7663D26}">
      <dgm:prSet phldrT="[Text]"/>
      <dgm:spPr/>
      <dgm:t>
        <a:bodyPr/>
        <a:lstStyle/>
        <a:p>
          <a:r>
            <a:rPr lang="en-US" b="1" dirty="0">
              <a:latin typeface="+mj-lt"/>
            </a:rPr>
            <a:t>Other Government Agencies</a:t>
          </a:r>
          <a:endParaRPr lang="en-US" b="1" dirty="0"/>
        </a:p>
      </dgm:t>
    </dgm:pt>
    <dgm:pt modelId="{5E04E148-2642-4824-A407-F6022DA4A199}" type="parTrans" cxnId="{10A299EA-D5C2-4CCB-8A49-C9057B9595A1}">
      <dgm:prSet/>
      <dgm:spPr/>
      <dgm:t>
        <a:bodyPr/>
        <a:lstStyle/>
        <a:p>
          <a:endParaRPr lang="en-US" b="1"/>
        </a:p>
      </dgm:t>
    </dgm:pt>
    <dgm:pt modelId="{C369C672-3354-4E53-8525-E874F7F3AE4B}" type="sibTrans" cxnId="{10A299EA-D5C2-4CCB-8A49-C9057B9595A1}">
      <dgm:prSet/>
      <dgm:spPr/>
      <dgm:t>
        <a:bodyPr/>
        <a:lstStyle/>
        <a:p>
          <a:endParaRPr lang="en-US" b="1"/>
        </a:p>
      </dgm:t>
    </dgm:pt>
    <dgm:pt modelId="{59E5D216-87D6-40B7-BE9A-B91D6CAB4368}">
      <dgm:prSet phldrT="[Text]"/>
      <dgm:spPr/>
      <dgm:t>
        <a:bodyPr/>
        <a:lstStyle/>
        <a:p>
          <a:r>
            <a:rPr lang="en-US" b="1" dirty="0">
              <a:latin typeface="+mj-lt"/>
            </a:rPr>
            <a:t>Bond Ratings on subsequent debt issuances</a:t>
          </a:r>
          <a:endParaRPr lang="en-US" b="1" dirty="0"/>
        </a:p>
      </dgm:t>
    </dgm:pt>
    <dgm:pt modelId="{5176FF82-EF09-45B0-970B-F0B75B7EE75B}" type="parTrans" cxnId="{4F1CB44B-3DB1-4D6D-B090-316E7E49B1FE}">
      <dgm:prSet/>
      <dgm:spPr/>
      <dgm:t>
        <a:bodyPr/>
        <a:lstStyle/>
        <a:p>
          <a:endParaRPr lang="en-US" b="1"/>
        </a:p>
      </dgm:t>
    </dgm:pt>
    <dgm:pt modelId="{A7469222-FE6D-4AF0-8B37-CD19EF495D03}" type="sibTrans" cxnId="{4F1CB44B-3DB1-4D6D-B090-316E7E49B1FE}">
      <dgm:prSet/>
      <dgm:spPr/>
      <dgm:t>
        <a:bodyPr/>
        <a:lstStyle/>
        <a:p>
          <a:endParaRPr lang="en-US" b="1"/>
        </a:p>
      </dgm:t>
    </dgm:pt>
    <dgm:pt modelId="{DA1F4CAB-E4B6-4585-9EA4-DFD0EC5FDA78}" type="pres">
      <dgm:prSet presAssocID="{AB9D7857-FEB0-4A65-B502-068860F54EAC}" presName="diagram" presStyleCnt="0">
        <dgm:presLayoutVars>
          <dgm:dir/>
          <dgm:resizeHandles val="exact"/>
        </dgm:presLayoutVars>
      </dgm:prSet>
      <dgm:spPr/>
    </dgm:pt>
    <dgm:pt modelId="{42531541-12CA-48CD-9DE8-0BDEE0C1C728}" type="pres">
      <dgm:prSet presAssocID="{839FA0CC-40B7-46EA-911B-BA6ED0276CDE}" presName="node" presStyleLbl="node1" presStyleIdx="0" presStyleCnt="5">
        <dgm:presLayoutVars>
          <dgm:bulletEnabled val="1"/>
        </dgm:presLayoutVars>
      </dgm:prSet>
      <dgm:spPr/>
    </dgm:pt>
    <dgm:pt modelId="{B7279A22-3C26-42E6-B77B-38FBFF94FD8A}" type="pres">
      <dgm:prSet presAssocID="{6E70081F-5FB6-4CA5-B0EC-B09E3D9F2037}" presName="sibTrans" presStyleCnt="0"/>
      <dgm:spPr/>
    </dgm:pt>
    <dgm:pt modelId="{ECDC4D1F-A52F-4302-8A98-5CACAA31908B}" type="pres">
      <dgm:prSet presAssocID="{A649C17F-1949-4CCD-AB52-2FA4B848C5C7}" presName="node" presStyleLbl="node1" presStyleIdx="1" presStyleCnt="5">
        <dgm:presLayoutVars>
          <dgm:bulletEnabled val="1"/>
        </dgm:presLayoutVars>
      </dgm:prSet>
      <dgm:spPr/>
    </dgm:pt>
    <dgm:pt modelId="{E1615B80-20EF-4677-90BF-295D22852270}" type="pres">
      <dgm:prSet presAssocID="{336EC183-3ABF-427A-B284-CA229A3D1486}" presName="sibTrans" presStyleCnt="0"/>
      <dgm:spPr/>
    </dgm:pt>
    <dgm:pt modelId="{C5F6A6E9-CA0F-4F05-8243-636D86094D0F}" type="pres">
      <dgm:prSet presAssocID="{6ECC8434-C790-436B-8282-55F89BC6C2D4}" presName="node" presStyleLbl="node1" presStyleIdx="2" presStyleCnt="5">
        <dgm:presLayoutVars>
          <dgm:bulletEnabled val="1"/>
        </dgm:presLayoutVars>
      </dgm:prSet>
      <dgm:spPr/>
    </dgm:pt>
    <dgm:pt modelId="{C2764176-AA5E-4405-A63B-DD699537E7B3}" type="pres">
      <dgm:prSet presAssocID="{8963EDF9-2F38-4B07-BD34-CE8B7D0796D5}" presName="sibTrans" presStyleCnt="0"/>
      <dgm:spPr/>
    </dgm:pt>
    <dgm:pt modelId="{1EBAE7A7-8B3C-4504-BA59-8972261D93A1}" type="pres">
      <dgm:prSet presAssocID="{BC5CCDC8-1040-445D-8059-D4A0E7663D26}" presName="node" presStyleLbl="node1" presStyleIdx="3" presStyleCnt="5">
        <dgm:presLayoutVars>
          <dgm:bulletEnabled val="1"/>
        </dgm:presLayoutVars>
      </dgm:prSet>
      <dgm:spPr/>
    </dgm:pt>
    <dgm:pt modelId="{CB454162-6A7D-48C0-8E05-92489E55BAEF}" type="pres">
      <dgm:prSet presAssocID="{C369C672-3354-4E53-8525-E874F7F3AE4B}" presName="sibTrans" presStyleCnt="0"/>
      <dgm:spPr/>
    </dgm:pt>
    <dgm:pt modelId="{8209A325-4B85-4BB4-9888-4A8467760B65}" type="pres">
      <dgm:prSet presAssocID="{59E5D216-87D6-40B7-BE9A-B91D6CAB4368}" presName="node" presStyleLbl="node1" presStyleIdx="4" presStyleCnt="5">
        <dgm:presLayoutVars>
          <dgm:bulletEnabled val="1"/>
        </dgm:presLayoutVars>
      </dgm:prSet>
      <dgm:spPr/>
    </dgm:pt>
  </dgm:ptLst>
  <dgm:cxnLst>
    <dgm:cxn modelId="{D3B01004-02C4-4D3C-9077-18E0A7B66FD9}" srcId="{AB9D7857-FEB0-4A65-B502-068860F54EAC}" destId="{A649C17F-1949-4CCD-AB52-2FA4B848C5C7}" srcOrd="1" destOrd="0" parTransId="{20480EE0-7BE4-4169-96C2-4DF51DFCACB4}" sibTransId="{336EC183-3ABF-427A-B284-CA229A3D1486}"/>
    <dgm:cxn modelId="{25650B3E-09A7-44CD-BCEA-D942998707E7}" type="presOf" srcId="{6ECC8434-C790-436B-8282-55F89BC6C2D4}" destId="{C5F6A6E9-CA0F-4F05-8243-636D86094D0F}" srcOrd="0" destOrd="0" presId="urn:microsoft.com/office/officeart/2005/8/layout/default"/>
    <dgm:cxn modelId="{82C50566-C319-4A34-A6CE-CF7EBD22AEC8}" srcId="{AB9D7857-FEB0-4A65-B502-068860F54EAC}" destId="{839FA0CC-40B7-46EA-911B-BA6ED0276CDE}" srcOrd="0" destOrd="0" parTransId="{4AAF4E81-BA91-4732-9929-677C5D037216}" sibTransId="{6E70081F-5FB6-4CA5-B0EC-B09E3D9F2037}"/>
    <dgm:cxn modelId="{4F1CB44B-3DB1-4D6D-B090-316E7E49B1FE}" srcId="{AB9D7857-FEB0-4A65-B502-068860F54EAC}" destId="{59E5D216-87D6-40B7-BE9A-B91D6CAB4368}" srcOrd="4" destOrd="0" parTransId="{5176FF82-EF09-45B0-970B-F0B75B7EE75B}" sibTransId="{A7469222-FE6D-4AF0-8B37-CD19EF495D03}"/>
    <dgm:cxn modelId="{197333A9-68C9-4A02-99CE-8530D36C83CB}" type="presOf" srcId="{59E5D216-87D6-40B7-BE9A-B91D6CAB4368}" destId="{8209A325-4B85-4BB4-9888-4A8467760B65}" srcOrd="0" destOrd="0" presId="urn:microsoft.com/office/officeart/2005/8/layout/default"/>
    <dgm:cxn modelId="{08AA6CAE-0D3A-4E0A-BD2A-895A87E1C844}" type="presOf" srcId="{BC5CCDC8-1040-445D-8059-D4A0E7663D26}" destId="{1EBAE7A7-8B3C-4504-BA59-8972261D93A1}" srcOrd="0" destOrd="0" presId="urn:microsoft.com/office/officeart/2005/8/layout/default"/>
    <dgm:cxn modelId="{6E428ECC-388F-4E67-8131-3BDDCC9DCACB}" type="presOf" srcId="{839FA0CC-40B7-46EA-911B-BA6ED0276CDE}" destId="{42531541-12CA-48CD-9DE8-0BDEE0C1C728}" srcOrd="0" destOrd="0" presId="urn:microsoft.com/office/officeart/2005/8/layout/default"/>
    <dgm:cxn modelId="{10A299EA-D5C2-4CCB-8A49-C9057B9595A1}" srcId="{AB9D7857-FEB0-4A65-B502-068860F54EAC}" destId="{BC5CCDC8-1040-445D-8059-D4A0E7663D26}" srcOrd="3" destOrd="0" parTransId="{5E04E148-2642-4824-A407-F6022DA4A199}" sibTransId="{C369C672-3354-4E53-8525-E874F7F3AE4B}"/>
    <dgm:cxn modelId="{718FFBF3-388D-40F6-A7BF-501BAD893ABF}" type="presOf" srcId="{A649C17F-1949-4CCD-AB52-2FA4B848C5C7}" destId="{ECDC4D1F-A52F-4302-8A98-5CACAA31908B}" srcOrd="0" destOrd="0" presId="urn:microsoft.com/office/officeart/2005/8/layout/default"/>
    <dgm:cxn modelId="{E40D56F4-DE62-4C41-8613-B80A1EA93659}" type="presOf" srcId="{AB9D7857-FEB0-4A65-B502-068860F54EAC}" destId="{DA1F4CAB-E4B6-4585-9EA4-DFD0EC5FDA78}" srcOrd="0" destOrd="0" presId="urn:microsoft.com/office/officeart/2005/8/layout/default"/>
    <dgm:cxn modelId="{F5BEB8F9-88D2-4336-9312-EAF0D52A0009}" srcId="{AB9D7857-FEB0-4A65-B502-068860F54EAC}" destId="{6ECC8434-C790-436B-8282-55F89BC6C2D4}" srcOrd="2" destOrd="0" parTransId="{405D40EF-9D4B-4F0E-B199-B24C3AD631C2}" sibTransId="{8963EDF9-2F38-4B07-BD34-CE8B7D0796D5}"/>
    <dgm:cxn modelId="{5F26644E-7315-451C-A1C2-5C8C177E5649}" type="presParOf" srcId="{DA1F4CAB-E4B6-4585-9EA4-DFD0EC5FDA78}" destId="{42531541-12CA-48CD-9DE8-0BDEE0C1C728}" srcOrd="0" destOrd="0" presId="urn:microsoft.com/office/officeart/2005/8/layout/default"/>
    <dgm:cxn modelId="{16DF864E-442C-4B45-8E70-3FD9D19A3F9E}" type="presParOf" srcId="{DA1F4CAB-E4B6-4585-9EA4-DFD0EC5FDA78}" destId="{B7279A22-3C26-42E6-B77B-38FBFF94FD8A}" srcOrd="1" destOrd="0" presId="urn:microsoft.com/office/officeart/2005/8/layout/default"/>
    <dgm:cxn modelId="{F6AA29E7-5FBA-45B2-BE75-0A52F4D821F0}" type="presParOf" srcId="{DA1F4CAB-E4B6-4585-9EA4-DFD0EC5FDA78}" destId="{ECDC4D1F-A52F-4302-8A98-5CACAA31908B}" srcOrd="2" destOrd="0" presId="urn:microsoft.com/office/officeart/2005/8/layout/default"/>
    <dgm:cxn modelId="{A06FE041-E1F8-4FF0-8EF4-977E39EBE5B9}" type="presParOf" srcId="{DA1F4CAB-E4B6-4585-9EA4-DFD0EC5FDA78}" destId="{E1615B80-20EF-4677-90BF-295D22852270}" srcOrd="3" destOrd="0" presId="urn:microsoft.com/office/officeart/2005/8/layout/default"/>
    <dgm:cxn modelId="{2290E627-FCB2-4393-8F3C-07373CCD1ED4}" type="presParOf" srcId="{DA1F4CAB-E4B6-4585-9EA4-DFD0EC5FDA78}" destId="{C5F6A6E9-CA0F-4F05-8243-636D86094D0F}" srcOrd="4" destOrd="0" presId="urn:microsoft.com/office/officeart/2005/8/layout/default"/>
    <dgm:cxn modelId="{A28778CB-CC30-418D-A9AA-FC40C9312FF7}" type="presParOf" srcId="{DA1F4CAB-E4B6-4585-9EA4-DFD0EC5FDA78}" destId="{C2764176-AA5E-4405-A63B-DD699537E7B3}" srcOrd="5" destOrd="0" presId="urn:microsoft.com/office/officeart/2005/8/layout/default"/>
    <dgm:cxn modelId="{0FB8E6CC-2686-4910-9C27-521AAAE36794}" type="presParOf" srcId="{DA1F4CAB-E4B6-4585-9EA4-DFD0EC5FDA78}" destId="{1EBAE7A7-8B3C-4504-BA59-8972261D93A1}" srcOrd="6" destOrd="0" presId="urn:microsoft.com/office/officeart/2005/8/layout/default"/>
    <dgm:cxn modelId="{311C7596-07C0-41E3-B5BF-229DC00D4453}" type="presParOf" srcId="{DA1F4CAB-E4B6-4585-9EA4-DFD0EC5FDA78}" destId="{CB454162-6A7D-48C0-8E05-92489E55BAEF}" srcOrd="7" destOrd="0" presId="urn:microsoft.com/office/officeart/2005/8/layout/default"/>
    <dgm:cxn modelId="{65C07F82-5BE5-4510-B6A5-0831A632A67F}" type="presParOf" srcId="{DA1F4CAB-E4B6-4585-9EA4-DFD0EC5FDA78}" destId="{8209A325-4B85-4BB4-9888-4A8467760B6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BDCA7F0-4712-4122-A113-A45B2C41FD05}"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n-US"/>
        </a:p>
      </dgm:t>
    </dgm:pt>
    <dgm:pt modelId="{E37BEF74-A43C-484F-962D-6122CC0852BD}">
      <dgm:prSet phldrT="[Text]"/>
      <dgm:spPr/>
      <dgm:t>
        <a:bodyPr/>
        <a:lstStyle/>
        <a:p>
          <a:r>
            <a:rPr lang="en-US" dirty="0">
              <a:latin typeface="+mj-lt"/>
            </a:rPr>
            <a:t>Service organizations (SO) provide services for governments such as:</a:t>
          </a:r>
          <a:endParaRPr lang="en-US" dirty="0"/>
        </a:p>
      </dgm:t>
    </dgm:pt>
    <dgm:pt modelId="{8AA27517-4CA6-4F75-8B59-72E2A9731A47}" type="parTrans" cxnId="{09A3CF1F-6642-4643-9E72-4768736ACF25}">
      <dgm:prSet/>
      <dgm:spPr/>
      <dgm:t>
        <a:bodyPr/>
        <a:lstStyle/>
        <a:p>
          <a:endParaRPr lang="en-US"/>
        </a:p>
      </dgm:t>
    </dgm:pt>
    <dgm:pt modelId="{1ED29D4B-0A8E-4105-9A68-9BE5264DDEDB}" type="sibTrans" cxnId="{09A3CF1F-6642-4643-9E72-4768736ACF25}">
      <dgm:prSet/>
      <dgm:spPr/>
      <dgm:t>
        <a:bodyPr/>
        <a:lstStyle/>
        <a:p>
          <a:endParaRPr lang="en-US"/>
        </a:p>
      </dgm:t>
    </dgm:pt>
    <dgm:pt modelId="{F971D1B4-5005-4D37-BEDC-84489B3A185C}">
      <dgm:prSet phldrT="[Text]"/>
      <dgm:spPr/>
      <dgm:t>
        <a:bodyPr/>
        <a:lstStyle/>
        <a:p>
          <a:r>
            <a:rPr lang="en-US" dirty="0">
              <a:latin typeface="+mj-lt"/>
            </a:rPr>
            <a:t>Payroll processing</a:t>
          </a:r>
          <a:endParaRPr lang="en-US" dirty="0"/>
        </a:p>
      </dgm:t>
    </dgm:pt>
    <dgm:pt modelId="{88F31819-9B93-4A19-A3EB-2EDF06639075}" type="parTrans" cxnId="{FE38CAE3-9155-42EA-B5AD-1BA7F45DAEDE}">
      <dgm:prSet/>
      <dgm:spPr/>
      <dgm:t>
        <a:bodyPr/>
        <a:lstStyle/>
        <a:p>
          <a:endParaRPr lang="en-US"/>
        </a:p>
      </dgm:t>
    </dgm:pt>
    <dgm:pt modelId="{4CEA38BE-3AEB-4F85-935A-9A900694CB36}" type="sibTrans" cxnId="{FE38CAE3-9155-42EA-B5AD-1BA7F45DAEDE}">
      <dgm:prSet/>
      <dgm:spPr/>
      <dgm:t>
        <a:bodyPr/>
        <a:lstStyle/>
        <a:p>
          <a:endParaRPr lang="en-US"/>
        </a:p>
      </dgm:t>
    </dgm:pt>
    <dgm:pt modelId="{203FDC86-D114-490E-B0E9-070637097B4B}">
      <dgm:prSet/>
      <dgm:spPr/>
      <dgm:t>
        <a:bodyPr/>
        <a:lstStyle/>
        <a:p>
          <a:r>
            <a:rPr lang="en-US" dirty="0">
              <a:latin typeface="+mj-lt"/>
            </a:rPr>
            <a:t>Self Insurance Third Party Administrators</a:t>
          </a:r>
        </a:p>
      </dgm:t>
    </dgm:pt>
    <dgm:pt modelId="{4F1913A9-340E-4B73-84B4-D5D3DA47235F}" type="parTrans" cxnId="{57FCC30F-097B-4216-8FCD-9C750999EBEB}">
      <dgm:prSet/>
      <dgm:spPr/>
      <dgm:t>
        <a:bodyPr/>
        <a:lstStyle/>
        <a:p>
          <a:endParaRPr lang="en-US"/>
        </a:p>
      </dgm:t>
    </dgm:pt>
    <dgm:pt modelId="{7EC333AC-897C-4D58-9FB2-E66388F13316}" type="sibTrans" cxnId="{57FCC30F-097B-4216-8FCD-9C750999EBEB}">
      <dgm:prSet/>
      <dgm:spPr/>
      <dgm:t>
        <a:bodyPr/>
        <a:lstStyle/>
        <a:p>
          <a:endParaRPr lang="en-US"/>
        </a:p>
      </dgm:t>
    </dgm:pt>
    <dgm:pt modelId="{3B78EA65-4E6F-4407-8087-6B3261EA8C2A}">
      <dgm:prSet/>
      <dgm:spPr/>
      <dgm:t>
        <a:bodyPr/>
        <a:lstStyle/>
        <a:p>
          <a:r>
            <a:rPr lang="en-US" dirty="0">
              <a:latin typeface="+mj-lt"/>
            </a:rPr>
            <a:t>Investment Purchasers</a:t>
          </a:r>
        </a:p>
      </dgm:t>
    </dgm:pt>
    <dgm:pt modelId="{9C7E56E0-40D0-453D-8428-BD1822CCD674}" type="parTrans" cxnId="{CBC63795-09CE-4D10-8C85-01CDC85BE5FD}">
      <dgm:prSet/>
      <dgm:spPr/>
      <dgm:t>
        <a:bodyPr/>
        <a:lstStyle/>
        <a:p>
          <a:endParaRPr lang="en-US"/>
        </a:p>
      </dgm:t>
    </dgm:pt>
    <dgm:pt modelId="{7DBDD223-51C3-4C22-AE2B-40769FBDE62B}" type="sibTrans" cxnId="{CBC63795-09CE-4D10-8C85-01CDC85BE5FD}">
      <dgm:prSet/>
      <dgm:spPr/>
      <dgm:t>
        <a:bodyPr/>
        <a:lstStyle/>
        <a:p>
          <a:endParaRPr lang="en-US"/>
        </a:p>
      </dgm:t>
    </dgm:pt>
    <dgm:pt modelId="{F9C49FA0-1EC3-455F-BAD0-B4C8D9BE53BE}" type="pres">
      <dgm:prSet presAssocID="{1BDCA7F0-4712-4122-A113-A45B2C41FD05}" presName="Name0" presStyleCnt="0">
        <dgm:presLayoutVars>
          <dgm:dir/>
          <dgm:animLvl val="lvl"/>
          <dgm:resizeHandles val="exact"/>
        </dgm:presLayoutVars>
      </dgm:prSet>
      <dgm:spPr/>
    </dgm:pt>
    <dgm:pt modelId="{E3B10D4E-4087-49CF-8FA2-42F0F4AAC496}" type="pres">
      <dgm:prSet presAssocID="{E37BEF74-A43C-484F-962D-6122CC0852BD}" presName="composite" presStyleCnt="0"/>
      <dgm:spPr/>
    </dgm:pt>
    <dgm:pt modelId="{D27BED0D-1DB0-4A85-9C2E-85B65EC941BB}" type="pres">
      <dgm:prSet presAssocID="{E37BEF74-A43C-484F-962D-6122CC0852BD}" presName="parTx" presStyleLbl="alignNode1" presStyleIdx="0" presStyleCnt="1">
        <dgm:presLayoutVars>
          <dgm:chMax val="0"/>
          <dgm:chPref val="0"/>
          <dgm:bulletEnabled val="1"/>
        </dgm:presLayoutVars>
      </dgm:prSet>
      <dgm:spPr/>
    </dgm:pt>
    <dgm:pt modelId="{82E4E5FA-75E5-4412-9E80-7BEFAECBFB17}" type="pres">
      <dgm:prSet presAssocID="{E37BEF74-A43C-484F-962D-6122CC0852BD}" presName="desTx" presStyleLbl="alignAccFollowNode1" presStyleIdx="0" presStyleCnt="1">
        <dgm:presLayoutVars>
          <dgm:bulletEnabled val="1"/>
        </dgm:presLayoutVars>
      </dgm:prSet>
      <dgm:spPr/>
    </dgm:pt>
  </dgm:ptLst>
  <dgm:cxnLst>
    <dgm:cxn modelId="{57FCC30F-097B-4216-8FCD-9C750999EBEB}" srcId="{E37BEF74-A43C-484F-962D-6122CC0852BD}" destId="{203FDC86-D114-490E-B0E9-070637097B4B}" srcOrd="1" destOrd="0" parTransId="{4F1913A9-340E-4B73-84B4-D5D3DA47235F}" sibTransId="{7EC333AC-897C-4D58-9FB2-E66388F13316}"/>
    <dgm:cxn modelId="{09A3CF1F-6642-4643-9E72-4768736ACF25}" srcId="{1BDCA7F0-4712-4122-A113-A45B2C41FD05}" destId="{E37BEF74-A43C-484F-962D-6122CC0852BD}" srcOrd="0" destOrd="0" parTransId="{8AA27517-4CA6-4F75-8B59-72E2A9731A47}" sibTransId="{1ED29D4B-0A8E-4105-9A68-9BE5264DDEDB}"/>
    <dgm:cxn modelId="{753F6C6C-F393-48EF-A82D-3678234547E6}" type="presOf" srcId="{203FDC86-D114-490E-B0E9-070637097B4B}" destId="{82E4E5FA-75E5-4412-9E80-7BEFAECBFB17}" srcOrd="0" destOrd="1" presId="urn:microsoft.com/office/officeart/2005/8/layout/hList1"/>
    <dgm:cxn modelId="{F3BE3956-338C-402D-8CAE-8B8093D91435}" type="presOf" srcId="{F971D1B4-5005-4D37-BEDC-84489B3A185C}" destId="{82E4E5FA-75E5-4412-9E80-7BEFAECBFB17}" srcOrd="0" destOrd="0" presId="urn:microsoft.com/office/officeart/2005/8/layout/hList1"/>
    <dgm:cxn modelId="{4BC1EE93-F71D-4D31-8302-30D4D0A04DC3}" type="presOf" srcId="{3B78EA65-4E6F-4407-8087-6B3261EA8C2A}" destId="{82E4E5FA-75E5-4412-9E80-7BEFAECBFB17}" srcOrd="0" destOrd="2" presId="urn:microsoft.com/office/officeart/2005/8/layout/hList1"/>
    <dgm:cxn modelId="{CBC63795-09CE-4D10-8C85-01CDC85BE5FD}" srcId="{E37BEF74-A43C-484F-962D-6122CC0852BD}" destId="{3B78EA65-4E6F-4407-8087-6B3261EA8C2A}" srcOrd="2" destOrd="0" parTransId="{9C7E56E0-40D0-453D-8428-BD1822CCD674}" sibTransId="{7DBDD223-51C3-4C22-AE2B-40769FBDE62B}"/>
    <dgm:cxn modelId="{346AE89B-C19D-4EB7-92E8-EA39B6296280}" type="presOf" srcId="{1BDCA7F0-4712-4122-A113-A45B2C41FD05}" destId="{F9C49FA0-1EC3-455F-BAD0-B4C8D9BE53BE}" srcOrd="0" destOrd="0" presId="urn:microsoft.com/office/officeart/2005/8/layout/hList1"/>
    <dgm:cxn modelId="{1A7FA09F-ED67-4D44-9C1F-E56ECF4228AF}" type="presOf" srcId="{E37BEF74-A43C-484F-962D-6122CC0852BD}" destId="{D27BED0D-1DB0-4A85-9C2E-85B65EC941BB}" srcOrd="0" destOrd="0" presId="urn:microsoft.com/office/officeart/2005/8/layout/hList1"/>
    <dgm:cxn modelId="{FE38CAE3-9155-42EA-B5AD-1BA7F45DAEDE}" srcId="{E37BEF74-A43C-484F-962D-6122CC0852BD}" destId="{F971D1B4-5005-4D37-BEDC-84489B3A185C}" srcOrd="0" destOrd="0" parTransId="{88F31819-9B93-4A19-A3EB-2EDF06639075}" sibTransId="{4CEA38BE-3AEB-4F85-935A-9A900694CB36}"/>
    <dgm:cxn modelId="{909AF768-E8FE-41ED-B5FA-034233D35739}" type="presParOf" srcId="{F9C49FA0-1EC3-455F-BAD0-B4C8D9BE53BE}" destId="{E3B10D4E-4087-49CF-8FA2-42F0F4AAC496}" srcOrd="0" destOrd="0" presId="urn:microsoft.com/office/officeart/2005/8/layout/hList1"/>
    <dgm:cxn modelId="{1DA45109-0EC3-492C-B0C9-A7C34B328145}" type="presParOf" srcId="{E3B10D4E-4087-49CF-8FA2-42F0F4AAC496}" destId="{D27BED0D-1DB0-4A85-9C2E-85B65EC941BB}" srcOrd="0" destOrd="0" presId="urn:microsoft.com/office/officeart/2005/8/layout/hList1"/>
    <dgm:cxn modelId="{3486844E-12F2-461F-BC93-1563F9E6CCBA}" type="presParOf" srcId="{E3B10D4E-4087-49CF-8FA2-42F0F4AAC496}" destId="{82E4E5FA-75E5-4412-9E80-7BEFAECBFB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8CF93EF-86FB-4C98-A5E9-F0A482A5E21F}"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US"/>
        </a:p>
      </dgm:t>
    </dgm:pt>
    <dgm:pt modelId="{D20D4014-2A17-444E-8436-8B57619B1484}">
      <dgm:prSet phldrT="[Text]"/>
      <dgm:spPr/>
      <dgm:t>
        <a:bodyPr/>
        <a:lstStyle/>
        <a:p>
          <a:r>
            <a:rPr lang="en-US" b="1" dirty="0">
              <a:latin typeface="+mj-lt"/>
            </a:rPr>
            <a:t>Auditors have responsibility to evaluate internal controls related to all of the government’s significant financial activity</a:t>
          </a:r>
          <a:endParaRPr lang="en-US" b="1" dirty="0"/>
        </a:p>
      </dgm:t>
    </dgm:pt>
    <dgm:pt modelId="{16DA4E62-1443-48DA-BC60-980CC86C5EB1}" type="parTrans" cxnId="{BDDF3E5D-FD40-46A2-A35B-E438CED70576}">
      <dgm:prSet/>
      <dgm:spPr/>
      <dgm:t>
        <a:bodyPr/>
        <a:lstStyle/>
        <a:p>
          <a:endParaRPr lang="en-US" b="1"/>
        </a:p>
      </dgm:t>
    </dgm:pt>
    <dgm:pt modelId="{CF644CAC-F494-4679-8EE9-92B1FA64B54C}" type="sibTrans" cxnId="{BDDF3E5D-FD40-46A2-A35B-E438CED70576}">
      <dgm:prSet/>
      <dgm:spPr/>
      <dgm:t>
        <a:bodyPr/>
        <a:lstStyle/>
        <a:p>
          <a:endParaRPr lang="en-US" b="1"/>
        </a:p>
      </dgm:t>
    </dgm:pt>
    <dgm:pt modelId="{3DDDE354-6961-4313-B0E8-6BC539917ACB}">
      <dgm:prSet phldrT="[Text]"/>
      <dgm:spPr/>
      <dgm:t>
        <a:bodyPr/>
        <a:lstStyle/>
        <a:p>
          <a:r>
            <a:rPr lang="en-US" b="1" dirty="0">
              <a:latin typeface="+mj-lt"/>
            </a:rPr>
            <a:t>If significant financial activity is handled by SO, a separate report on the internal controls at the SO needs completed by a separate auditor, a SOC 1 report</a:t>
          </a:r>
          <a:endParaRPr lang="en-US" b="1" dirty="0"/>
        </a:p>
      </dgm:t>
    </dgm:pt>
    <dgm:pt modelId="{8CB5B06E-8CC8-4C54-8F02-CABEC6A137BB}" type="parTrans" cxnId="{9F642BBE-EA3D-4799-AB2B-41EA5B57CFB9}">
      <dgm:prSet/>
      <dgm:spPr/>
      <dgm:t>
        <a:bodyPr/>
        <a:lstStyle/>
        <a:p>
          <a:endParaRPr lang="en-US" b="1"/>
        </a:p>
      </dgm:t>
    </dgm:pt>
    <dgm:pt modelId="{35E8533A-BA9B-4EE8-9B7B-E79ADFE6A59D}" type="sibTrans" cxnId="{9F642BBE-EA3D-4799-AB2B-41EA5B57CFB9}">
      <dgm:prSet/>
      <dgm:spPr/>
      <dgm:t>
        <a:bodyPr/>
        <a:lstStyle/>
        <a:p>
          <a:endParaRPr lang="en-US" b="1"/>
        </a:p>
      </dgm:t>
    </dgm:pt>
    <dgm:pt modelId="{B10CF7C5-860F-4DDC-9490-FD05F323F22B}">
      <dgm:prSet phldrT="[Text]"/>
      <dgm:spPr/>
      <dgm:t>
        <a:bodyPr/>
        <a:lstStyle/>
        <a:p>
          <a:r>
            <a:rPr lang="en-US" b="1" dirty="0">
              <a:latin typeface="+mj-lt"/>
            </a:rPr>
            <a:t>Your government needs to ensure that all service organizations will have a SOC 1 report available for the audit period</a:t>
          </a:r>
          <a:endParaRPr lang="en-US" b="1" dirty="0"/>
        </a:p>
      </dgm:t>
    </dgm:pt>
    <dgm:pt modelId="{CF87F410-C76E-49BE-BECD-4DB8C8EAE6A7}" type="parTrans" cxnId="{82B0E0C1-CFAB-49FD-A8AE-84E7EBFCC4D2}">
      <dgm:prSet/>
      <dgm:spPr/>
      <dgm:t>
        <a:bodyPr/>
        <a:lstStyle/>
        <a:p>
          <a:endParaRPr lang="en-US" b="1"/>
        </a:p>
      </dgm:t>
    </dgm:pt>
    <dgm:pt modelId="{740E67A4-D2E7-4FF7-9F22-A6B3FD934F66}" type="sibTrans" cxnId="{82B0E0C1-CFAB-49FD-A8AE-84E7EBFCC4D2}">
      <dgm:prSet/>
      <dgm:spPr/>
      <dgm:t>
        <a:bodyPr/>
        <a:lstStyle/>
        <a:p>
          <a:endParaRPr lang="en-US" b="1"/>
        </a:p>
      </dgm:t>
    </dgm:pt>
    <dgm:pt modelId="{AAC7CDCA-9FC1-4D7D-BCED-4C48044DF203}">
      <dgm:prSet/>
      <dgm:spPr/>
      <dgm:t>
        <a:bodyPr/>
        <a:lstStyle/>
        <a:p>
          <a:r>
            <a:rPr lang="en-US" b="1" dirty="0">
              <a:latin typeface="+mj-lt"/>
            </a:rPr>
            <a:t>Your government should review the SOC 1 report for any significant subservice organizations identified and review the subservice organization’s SOC 1 report as well</a:t>
          </a:r>
        </a:p>
      </dgm:t>
    </dgm:pt>
    <dgm:pt modelId="{ADDE5F44-75AD-448F-B021-2D5168461852}" type="parTrans" cxnId="{1A0620B5-F238-422B-BFA7-D6563D482CF4}">
      <dgm:prSet/>
      <dgm:spPr/>
      <dgm:t>
        <a:bodyPr/>
        <a:lstStyle/>
        <a:p>
          <a:endParaRPr lang="en-US" b="1"/>
        </a:p>
      </dgm:t>
    </dgm:pt>
    <dgm:pt modelId="{0CFF6076-5C1B-434F-B257-9A97F710DD52}" type="sibTrans" cxnId="{1A0620B5-F238-422B-BFA7-D6563D482CF4}">
      <dgm:prSet/>
      <dgm:spPr/>
      <dgm:t>
        <a:bodyPr/>
        <a:lstStyle/>
        <a:p>
          <a:endParaRPr lang="en-US" b="1"/>
        </a:p>
      </dgm:t>
    </dgm:pt>
    <dgm:pt modelId="{53599B1F-53ED-492F-85A5-5A8BFEBECC15}">
      <dgm:prSet/>
      <dgm:spPr/>
      <dgm:t>
        <a:bodyPr/>
        <a:lstStyle/>
        <a:p>
          <a:r>
            <a:rPr lang="en-US" b="1" dirty="0">
              <a:latin typeface="+mj-lt"/>
            </a:rPr>
            <a:t>SOC 1 report needs provided to AOS or IPA auditor as soon as it is available  </a:t>
          </a:r>
        </a:p>
      </dgm:t>
    </dgm:pt>
    <dgm:pt modelId="{2A648218-A5DE-4A8F-881B-72513F7CA4D3}" type="parTrans" cxnId="{C47CC2C3-D5A2-46C0-BAB4-601A67EC4B68}">
      <dgm:prSet/>
      <dgm:spPr/>
      <dgm:t>
        <a:bodyPr/>
        <a:lstStyle/>
        <a:p>
          <a:endParaRPr lang="en-US" b="1"/>
        </a:p>
      </dgm:t>
    </dgm:pt>
    <dgm:pt modelId="{94A8F583-19BD-4125-B5E4-6A04583C7B92}" type="sibTrans" cxnId="{C47CC2C3-D5A2-46C0-BAB4-601A67EC4B68}">
      <dgm:prSet/>
      <dgm:spPr/>
      <dgm:t>
        <a:bodyPr/>
        <a:lstStyle/>
        <a:p>
          <a:endParaRPr lang="en-US" b="1"/>
        </a:p>
      </dgm:t>
    </dgm:pt>
    <dgm:pt modelId="{CB5D1998-3672-44C9-8BC1-8ABC59C95950}" type="pres">
      <dgm:prSet presAssocID="{88CF93EF-86FB-4C98-A5E9-F0A482A5E21F}" presName="Name0" presStyleCnt="0">
        <dgm:presLayoutVars>
          <dgm:chMax val="7"/>
          <dgm:chPref val="7"/>
          <dgm:dir/>
        </dgm:presLayoutVars>
      </dgm:prSet>
      <dgm:spPr/>
    </dgm:pt>
    <dgm:pt modelId="{CA22BF9A-F178-465E-BC28-8AEFA0C03376}" type="pres">
      <dgm:prSet presAssocID="{88CF93EF-86FB-4C98-A5E9-F0A482A5E21F}" presName="Name1" presStyleCnt="0"/>
      <dgm:spPr/>
    </dgm:pt>
    <dgm:pt modelId="{A029C6B4-AE53-43E6-B3F9-B0235FDF24EB}" type="pres">
      <dgm:prSet presAssocID="{88CF93EF-86FB-4C98-A5E9-F0A482A5E21F}" presName="cycle" presStyleCnt="0"/>
      <dgm:spPr/>
    </dgm:pt>
    <dgm:pt modelId="{7344F29F-9638-4043-A7FD-9DDA6FCBDFCF}" type="pres">
      <dgm:prSet presAssocID="{88CF93EF-86FB-4C98-A5E9-F0A482A5E21F}" presName="srcNode" presStyleLbl="node1" presStyleIdx="0" presStyleCnt="5"/>
      <dgm:spPr/>
    </dgm:pt>
    <dgm:pt modelId="{FCCE767C-BD3E-4E87-BC7A-17B2F7E95B65}" type="pres">
      <dgm:prSet presAssocID="{88CF93EF-86FB-4C98-A5E9-F0A482A5E21F}" presName="conn" presStyleLbl="parChTrans1D2" presStyleIdx="0" presStyleCnt="1"/>
      <dgm:spPr/>
    </dgm:pt>
    <dgm:pt modelId="{05A17C40-AA13-4650-8CA5-7CD3B9F5F377}" type="pres">
      <dgm:prSet presAssocID="{88CF93EF-86FB-4C98-A5E9-F0A482A5E21F}" presName="extraNode" presStyleLbl="node1" presStyleIdx="0" presStyleCnt="5"/>
      <dgm:spPr/>
    </dgm:pt>
    <dgm:pt modelId="{9DB5979B-AD2E-45B0-84E3-43FC07577D1D}" type="pres">
      <dgm:prSet presAssocID="{88CF93EF-86FB-4C98-A5E9-F0A482A5E21F}" presName="dstNode" presStyleLbl="node1" presStyleIdx="0" presStyleCnt="5"/>
      <dgm:spPr/>
    </dgm:pt>
    <dgm:pt modelId="{B2F97969-7BFE-49E9-B3A3-AB9940131A8C}" type="pres">
      <dgm:prSet presAssocID="{D20D4014-2A17-444E-8436-8B57619B1484}" presName="text_1" presStyleLbl="node1" presStyleIdx="0" presStyleCnt="5">
        <dgm:presLayoutVars>
          <dgm:bulletEnabled val="1"/>
        </dgm:presLayoutVars>
      </dgm:prSet>
      <dgm:spPr/>
    </dgm:pt>
    <dgm:pt modelId="{58737C7F-4A87-4BE7-A97E-1BCAA8533847}" type="pres">
      <dgm:prSet presAssocID="{D20D4014-2A17-444E-8436-8B57619B1484}" presName="accent_1" presStyleCnt="0"/>
      <dgm:spPr/>
    </dgm:pt>
    <dgm:pt modelId="{2DEB4EC3-2825-4F11-AA5D-F6335D14B7EF}" type="pres">
      <dgm:prSet presAssocID="{D20D4014-2A17-444E-8436-8B57619B1484}" presName="accentRepeatNode" presStyleLbl="solidFgAcc1" presStyleIdx="0" presStyleCnt="5"/>
      <dgm:spPr/>
    </dgm:pt>
    <dgm:pt modelId="{AC9BE2BD-0E9F-4289-A2F9-F4B9AB49A6CE}" type="pres">
      <dgm:prSet presAssocID="{3DDDE354-6961-4313-B0E8-6BC539917ACB}" presName="text_2" presStyleLbl="node1" presStyleIdx="1" presStyleCnt="5">
        <dgm:presLayoutVars>
          <dgm:bulletEnabled val="1"/>
        </dgm:presLayoutVars>
      </dgm:prSet>
      <dgm:spPr/>
    </dgm:pt>
    <dgm:pt modelId="{8605D07C-CB51-4C1D-BA6C-8DFB71985F6C}" type="pres">
      <dgm:prSet presAssocID="{3DDDE354-6961-4313-B0E8-6BC539917ACB}" presName="accent_2" presStyleCnt="0"/>
      <dgm:spPr/>
    </dgm:pt>
    <dgm:pt modelId="{7457F547-B845-49D2-8FD8-AD73A9623B96}" type="pres">
      <dgm:prSet presAssocID="{3DDDE354-6961-4313-B0E8-6BC539917ACB}" presName="accentRepeatNode" presStyleLbl="solidFgAcc1" presStyleIdx="1" presStyleCnt="5"/>
      <dgm:spPr/>
    </dgm:pt>
    <dgm:pt modelId="{FF08DC44-42E3-47F4-A856-9A25E1527EBF}" type="pres">
      <dgm:prSet presAssocID="{B10CF7C5-860F-4DDC-9490-FD05F323F22B}" presName="text_3" presStyleLbl="node1" presStyleIdx="2" presStyleCnt="5">
        <dgm:presLayoutVars>
          <dgm:bulletEnabled val="1"/>
        </dgm:presLayoutVars>
      </dgm:prSet>
      <dgm:spPr/>
    </dgm:pt>
    <dgm:pt modelId="{C85E9525-069E-48B2-9966-18EAE6941D97}" type="pres">
      <dgm:prSet presAssocID="{B10CF7C5-860F-4DDC-9490-FD05F323F22B}" presName="accent_3" presStyleCnt="0"/>
      <dgm:spPr/>
    </dgm:pt>
    <dgm:pt modelId="{ED30E509-A62B-4FEA-9777-86F9E2305CE5}" type="pres">
      <dgm:prSet presAssocID="{B10CF7C5-860F-4DDC-9490-FD05F323F22B}" presName="accentRepeatNode" presStyleLbl="solidFgAcc1" presStyleIdx="2" presStyleCnt="5"/>
      <dgm:spPr/>
    </dgm:pt>
    <dgm:pt modelId="{518201B3-159C-498A-A2BA-8F906CFDE242}" type="pres">
      <dgm:prSet presAssocID="{AAC7CDCA-9FC1-4D7D-BCED-4C48044DF203}" presName="text_4" presStyleLbl="node1" presStyleIdx="3" presStyleCnt="5">
        <dgm:presLayoutVars>
          <dgm:bulletEnabled val="1"/>
        </dgm:presLayoutVars>
      </dgm:prSet>
      <dgm:spPr/>
    </dgm:pt>
    <dgm:pt modelId="{47CB57B0-B684-4366-9F76-8510F4FF2B0C}" type="pres">
      <dgm:prSet presAssocID="{AAC7CDCA-9FC1-4D7D-BCED-4C48044DF203}" presName="accent_4" presStyleCnt="0"/>
      <dgm:spPr/>
    </dgm:pt>
    <dgm:pt modelId="{55405B94-B4D9-4199-905B-D8080C954A1F}" type="pres">
      <dgm:prSet presAssocID="{AAC7CDCA-9FC1-4D7D-BCED-4C48044DF203}" presName="accentRepeatNode" presStyleLbl="solidFgAcc1" presStyleIdx="3" presStyleCnt="5"/>
      <dgm:spPr/>
    </dgm:pt>
    <dgm:pt modelId="{932FE333-0663-4831-8900-2338C7DFA051}" type="pres">
      <dgm:prSet presAssocID="{53599B1F-53ED-492F-85A5-5A8BFEBECC15}" presName="text_5" presStyleLbl="node1" presStyleIdx="4" presStyleCnt="5">
        <dgm:presLayoutVars>
          <dgm:bulletEnabled val="1"/>
        </dgm:presLayoutVars>
      </dgm:prSet>
      <dgm:spPr/>
    </dgm:pt>
    <dgm:pt modelId="{535FC067-D0CE-4CE6-B439-A9723D5357C2}" type="pres">
      <dgm:prSet presAssocID="{53599B1F-53ED-492F-85A5-5A8BFEBECC15}" presName="accent_5" presStyleCnt="0"/>
      <dgm:spPr/>
    </dgm:pt>
    <dgm:pt modelId="{73A12107-4612-46D3-BF1A-FB5DE281C31C}" type="pres">
      <dgm:prSet presAssocID="{53599B1F-53ED-492F-85A5-5A8BFEBECC15}" presName="accentRepeatNode" presStyleLbl="solidFgAcc1" presStyleIdx="4" presStyleCnt="5"/>
      <dgm:spPr/>
    </dgm:pt>
  </dgm:ptLst>
  <dgm:cxnLst>
    <dgm:cxn modelId="{D8841C0E-9A05-4F2E-B715-C295A012F2D2}" type="presOf" srcId="{3DDDE354-6961-4313-B0E8-6BC539917ACB}" destId="{AC9BE2BD-0E9F-4289-A2F9-F4B9AB49A6CE}" srcOrd="0" destOrd="0" presId="urn:microsoft.com/office/officeart/2008/layout/VerticalCurvedList"/>
    <dgm:cxn modelId="{766D1637-9F97-42EA-B27E-BDEC97C6AD23}" type="presOf" srcId="{88CF93EF-86FB-4C98-A5E9-F0A482A5E21F}" destId="{CB5D1998-3672-44C9-8BC1-8ABC59C95950}" srcOrd="0" destOrd="0" presId="urn:microsoft.com/office/officeart/2008/layout/VerticalCurvedList"/>
    <dgm:cxn modelId="{015BAA3F-DF66-44EB-A327-3741A992CE15}" type="presOf" srcId="{CF644CAC-F494-4679-8EE9-92B1FA64B54C}" destId="{FCCE767C-BD3E-4E87-BC7A-17B2F7E95B65}" srcOrd="0" destOrd="0" presId="urn:microsoft.com/office/officeart/2008/layout/VerticalCurvedList"/>
    <dgm:cxn modelId="{BDDF3E5D-FD40-46A2-A35B-E438CED70576}" srcId="{88CF93EF-86FB-4C98-A5E9-F0A482A5E21F}" destId="{D20D4014-2A17-444E-8436-8B57619B1484}" srcOrd="0" destOrd="0" parTransId="{16DA4E62-1443-48DA-BC60-980CC86C5EB1}" sibTransId="{CF644CAC-F494-4679-8EE9-92B1FA64B54C}"/>
    <dgm:cxn modelId="{2DC0624E-E5C8-4C53-BAF8-7D34904A6C81}" type="presOf" srcId="{53599B1F-53ED-492F-85A5-5A8BFEBECC15}" destId="{932FE333-0663-4831-8900-2338C7DFA051}" srcOrd="0" destOrd="0" presId="urn:microsoft.com/office/officeart/2008/layout/VerticalCurvedList"/>
    <dgm:cxn modelId="{1A0620B5-F238-422B-BFA7-D6563D482CF4}" srcId="{88CF93EF-86FB-4C98-A5E9-F0A482A5E21F}" destId="{AAC7CDCA-9FC1-4D7D-BCED-4C48044DF203}" srcOrd="3" destOrd="0" parTransId="{ADDE5F44-75AD-448F-B021-2D5168461852}" sibTransId="{0CFF6076-5C1B-434F-B257-9A97F710DD52}"/>
    <dgm:cxn modelId="{9F642BBE-EA3D-4799-AB2B-41EA5B57CFB9}" srcId="{88CF93EF-86FB-4C98-A5E9-F0A482A5E21F}" destId="{3DDDE354-6961-4313-B0E8-6BC539917ACB}" srcOrd="1" destOrd="0" parTransId="{8CB5B06E-8CC8-4C54-8F02-CABEC6A137BB}" sibTransId="{35E8533A-BA9B-4EE8-9B7B-E79ADFE6A59D}"/>
    <dgm:cxn modelId="{82B0E0C1-CFAB-49FD-A8AE-84E7EBFCC4D2}" srcId="{88CF93EF-86FB-4C98-A5E9-F0A482A5E21F}" destId="{B10CF7C5-860F-4DDC-9490-FD05F323F22B}" srcOrd="2" destOrd="0" parTransId="{CF87F410-C76E-49BE-BECD-4DB8C8EAE6A7}" sibTransId="{740E67A4-D2E7-4FF7-9F22-A6B3FD934F66}"/>
    <dgm:cxn modelId="{C47CC2C3-D5A2-46C0-BAB4-601A67EC4B68}" srcId="{88CF93EF-86FB-4C98-A5E9-F0A482A5E21F}" destId="{53599B1F-53ED-492F-85A5-5A8BFEBECC15}" srcOrd="4" destOrd="0" parTransId="{2A648218-A5DE-4A8F-881B-72513F7CA4D3}" sibTransId="{94A8F583-19BD-4125-B5E4-6A04583C7B92}"/>
    <dgm:cxn modelId="{5E5129DC-6E8F-46D1-BE92-25BD5F5F314A}" type="presOf" srcId="{B10CF7C5-860F-4DDC-9490-FD05F323F22B}" destId="{FF08DC44-42E3-47F4-A856-9A25E1527EBF}" srcOrd="0" destOrd="0" presId="urn:microsoft.com/office/officeart/2008/layout/VerticalCurvedList"/>
    <dgm:cxn modelId="{9C2492E9-7044-472E-999F-B4380231349B}" type="presOf" srcId="{AAC7CDCA-9FC1-4D7D-BCED-4C48044DF203}" destId="{518201B3-159C-498A-A2BA-8F906CFDE242}" srcOrd="0" destOrd="0" presId="urn:microsoft.com/office/officeart/2008/layout/VerticalCurvedList"/>
    <dgm:cxn modelId="{3F0BF1FE-FFA5-48DC-83E0-0EDBAFAAF4D1}" type="presOf" srcId="{D20D4014-2A17-444E-8436-8B57619B1484}" destId="{B2F97969-7BFE-49E9-B3A3-AB9940131A8C}" srcOrd="0" destOrd="0" presId="urn:microsoft.com/office/officeart/2008/layout/VerticalCurvedList"/>
    <dgm:cxn modelId="{50A08C3A-3C43-47CC-BC40-C9527B96903F}" type="presParOf" srcId="{CB5D1998-3672-44C9-8BC1-8ABC59C95950}" destId="{CA22BF9A-F178-465E-BC28-8AEFA0C03376}" srcOrd="0" destOrd="0" presId="urn:microsoft.com/office/officeart/2008/layout/VerticalCurvedList"/>
    <dgm:cxn modelId="{301F3AFE-3544-41A0-BC20-30C8DCFED5A6}" type="presParOf" srcId="{CA22BF9A-F178-465E-BC28-8AEFA0C03376}" destId="{A029C6B4-AE53-43E6-B3F9-B0235FDF24EB}" srcOrd="0" destOrd="0" presId="urn:microsoft.com/office/officeart/2008/layout/VerticalCurvedList"/>
    <dgm:cxn modelId="{C91F766B-E151-46C6-9CDC-449D86D38B90}" type="presParOf" srcId="{A029C6B4-AE53-43E6-B3F9-B0235FDF24EB}" destId="{7344F29F-9638-4043-A7FD-9DDA6FCBDFCF}" srcOrd="0" destOrd="0" presId="urn:microsoft.com/office/officeart/2008/layout/VerticalCurvedList"/>
    <dgm:cxn modelId="{F02FC29B-E376-4B56-8360-71FB5835DA8F}" type="presParOf" srcId="{A029C6B4-AE53-43E6-B3F9-B0235FDF24EB}" destId="{FCCE767C-BD3E-4E87-BC7A-17B2F7E95B65}" srcOrd="1" destOrd="0" presId="urn:microsoft.com/office/officeart/2008/layout/VerticalCurvedList"/>
    <dgm:cxn modelId="{4CF14BF7-678B-4E33-A631-E8B8BB53AB45}" type="presParOf" srcId="{A029C6B4-AE53-43E6-B3F9-B0235FDF24EB}" destId="{05A17C40-AA13-4650-8CA5-7CD3B9F5F377}" srcOrd="2" destOrd="0" presId="urn:microsoft.com/office/officeart/2008/layout/VerticalCurvedList"/>
    <dgm:cxn modelId="{8C3A03FC-8E8F-42FA-895E-382C32367CC3}" type="presParOf" srcId="{A029C6B4-AE53-43E6-B3F9-B0235FDF24EB}" destId="{9DB5979B-AD2E-45B0-84E3-43FC07577D1D}" srcOrd="3" destOrd="0" presId="urn:microsoft.com/office/officeart/2008/layout/VerticalCurvedList"/>
    <dgm:cxn modelId="{9DA5EA94-0E92-4289-8AB6-342785C372FB}" type="presParOf" srcId="{CA22BF9A-F178-465E-BC28-8AEFA0C03376}" destId="{B2F97969-7BFE-49E9-B3A3-AB9940131A8C}" srcOrd="1" destOrd="0" presId="urn:microsoft.com/office/officeart/2008/layout/VerticalCurvedList"/>
    <dgm:cxn modelId="{F0FD2363-B36A-4863-AB68-C3A77BD962AD}" type="presParOf" srcId="{CA22BF9A-F178-465E-BC28-8AEFA0C03376}" destId="{58737C7F-4A87-4BE7-A97E-1BCAA8533847}" srcOrd="2" destOrd="0" presId="urn:microsoft.com/office/officeart/2008/layout/VerticalCurvedList"/>
    <dgm:cxn modelId="{1B48666F-E383-4672-A13F-5FCBB4925726}" type="presParOf" srcId="{58737C7F-4A87-4BE7-A97E-1BCAA8533847}" destId="{2DEB4EC3-2825-4F11-AA5D-F6335D14B7EF}" srcOrd="0" destOrd="0" presId="urn:microsoft.com/office/officeart/2008/layout/VerticalCurvedList"/>
    <dgm:cxn modelId="{537F2464-00E1-4544-9BAC-57A175AEAB79}" type="presParOf" srcId="{CA22BF9A-F178-465E-BC28-8AEFA0C03376}" destId="{AC9BE2BD-0E9F-4289-A2F9-F4B9AB49A6CE}" srcOrd="3" destOrd="0" presId="urn:microsoft.com/office/officeart/2008/layout/VerticalCurvedList"/>
    <dgm:cxn modelId="{463BA2B4-2364-47E9-9BFB-EB18F381D433}" type="presParOf" srcId="{CA22BF9A-F178-465E-BC28-8AEFA0C03376}" destId="{8605D07C-CB51-4C1D-BA6C-8DFB71985F6C}" srcOrd="4" destOrd="0" presId="urn:microsoft.com/office/officeart/2008/layout/VerticalCurvedList"/>
    <dgm:cxn modelId="{F185BF1A-2009-4F11-9F2A-3A3E1E579B32}" type="presParOf" srcId="{8605D07C-CB51-4C1D-BA6C-8DFB71985F6C}" destId="{7457F547-B845-49D2-8FD8-AD73A9623B96}" srcOrd="0" destOrd="0" presId="urn:microsoft.com/office/officeart/2008/layout/VerticalCurvedList"/>
    <dgm:cxn modelId="{19B1658C-A491-4B97-ACAE-E95C466805C5}" type="presParOf" srcId="{CA22BF9A-F178-465E-BC28-8AEFA0C03376}" destId="{FF08DC44-42E3-47F4-A856-9A25E1527EBF}" srcOrd="5" destOrd="0" presId="urn:microsoft.com/office/officeart/2008/layout/VerticalCurvedList"/>
    <dgm:cxn modelId="{53639616-C312-42D9-A53F-56DC15B2C314}" type="presParOf" srcId="{CA22BF9A-F178-465E-BC28-8AEFA0C03376}" destId="{C85E9525-069E-48B2-9966-18EAE6941D97}" srcOrd="6" destOrd="0" presId="urn:microsoft.com/office/officeart/2008/layout/VerticalCurvedList"/>
    <dgm:cxn modelId="{61BBAF28-A55A-4503-BD0E-FCD5F69FB77C}" type="presParOf" srcId="{C85E9525-069E-48B2-9966-18EAE6941D97}" destId="{ED30E509-A62B-4FEA-9777-86F9E2305CE5}" srcOrd="0" destOrd="0" presId="urn:microsoft.com/office/officeart/2008/layout/VerticalCurvedList"/>
    <dgm:cxn modelId="{CE289EAD-2CA7-437D-9E81-8429F5DEB324}" type="presParOf" srcId="{CA22BF9A-F178-465E-BC28-8AEFA0C03376}" destId="{518201B3-159C-498A-A2BA-8F906CFDE242}" srcOrd="7" destOrd="0" presId="urn:microsoft.com/office/officeart/2008/layout/VerticalCurvedList"/>
    <dgm:cxn modelId="{B435E0CA-5EB9-407C-9F1D-1DDA19F4B13A}" type="presParOf" srcId="{CA22BF9A-F178-465E-BC28-8AEFA0C03376}" destId="{47CB57B0-B684-4366-9F76-8510F4FF2B0C}" srcOrd="8" destOrd="0" presId="urn:microsoft.com/office/officeart/2008/layout/VerticalCurvedList"/>
    <dgm:cxn modelId="{ACC56BA2-5CD6-44B3-A3A4-5F3DA427FEEB}" type="presParOf" srcId="{47CB57B0-B684-4366-9F76-8510F4FF2B0C}" destId="{55405B94-B4D9-4199-905B-D8080C954A1F}" srcOrd="0" destOrd="0" presId="urn:microsoft.com/office/officeart/2008/layout/VerticalCurvedList"/>
    <dgm:cxn modelId="{ECE730D5-00DF-47BE-99F3-31CF3A38B67E}" type="presParOf" srcId="{CA22BF9A-F178-465E-BC28-8AEFA0C03376}" destId="{932FE333-0663-4831-8900-2338C7DFA051}" srcOrd="9" destOrd="0" presId="urn:microsoft.com/office/officeart/2008/layout/VerticalCurvedList"/>
    <dgm:cxn modelId="{9ABF8138-91B6-45CC-8021-16735CB7D59A}" type="presParOf" srcId="{CA22BF9A-F178-465E-BC28-8AEFA0C03376}" destId="{535FC067-D0CE-4CE6-B439-A9723D5357C2}" srcOrd="10" destOrd="0" presId="urn:microsoft.com/office/officeart/2008/layout/VerticalCurvedList"/>
    <dgm:cxn modelId="{F32BD023-2072-4F9F-8FEE-288E3504E18E}" type="presParOf" srcId="{535FC067-D0CE-4CE6-B439-A9723D5357C2}" destId="{73A12107-4612-46D3-BF1A-FB5DE281C3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CC54C2-37B7-419D-A5B2-CD344AC7D40C}" type="doc">
      <dgm:prSet loTypeId="urn:microsoft.com/office/officeart/2005/8/layout/process4" loCatId="list" qsTypeId="urn:microsoft.com/office/officeart/2005/8/quickstyle/3d2" qsCatId="3D" csTypeId="urn:microsoft.com/office/officeart/2005/8/colors/colorful4" csCatId="colorful" phldr="1"/>
      <dgm:spPr/>
      <dgm:t>
        <a:bodyPr/>
        <a:lstStyle/>
        <a:p>
          <a:endParaRPr lang="en-US"/>
        </a:p>
      </dgm:t>
    </dgm:pt>
    <dgm:pt modelId="{F1004128-45C0-47A2-9F00-4B366920A054}">
      <dgm:prSet phldrT="[Text]"/>
      <dgm:spPr/>
      <dgm:t>
        <a:bodyPr/>
        <a:lstStyle/>
        <a:p>
          <a:r>
            <a:rPr lang="en-US" b="1" dirty="0"/>
            <a:t>An Audit is...</a:t>
          </a:r>
        </a:p>
      </dgm:t>
    </dgm:pt>
    <dgm:pt modelId="{72EB5E58-5842-42F5-8B11-9ECA8737D659}" type="parTrans" cxnId="{C53CD528-8E22-4153-B12A-921DD78F1064}">
      <dgm:prSet/>
      <dgm:spPr/>
      <dgm:t>
        <a:bodyPr/>
        <a:lstStyle/>
        <a:p>
          <a:endParaRPr lang="en-US" b="1"/>
        </a:p>
      </dgm:t>
    </dgm:pt>
    <dgm:pt modelId="{8382601D-7AB4-4565-A167-02346C8DEB03}" type="sibTrans" cxnId="{C53CD528-8E22-4153-B12A-921DD78F1064}">
      <dgm:prSet/>
      <dgm:spPr/>
      <dgm:t>
        <a:bodyPr/>
        <a:lstStyle/>
        <a:p>
          <a:endParaRPr lang="en-US" b="1"/>
        </a:p>
      </dgm:t>
    </dgm:pt>
    <dgm:pt modelId="{D530E4F8-F289-4610-8280-117671D5270B}">
      <dgm:prSet phldrT="[Text]"/>
      <dgm:spPr/>
      <dgm:t>
        <a:bodyPr/>
        <a:lstStyle/>
        <a:p>
          <a:r>
            <a:rPr lang="en-US" b="1" dirty="0"/>
            <a:t>Evaluation of the Financial Statements</a:t>
          </a:r>
        </a:p>
      </dgm:t>
    </dgm:pt>
    <dgm:pt modelId="{51F3A6BA-8756-4598-A655-67958D71ECD0}" type="parTrans" cxnId="{2E37D087-0748-4E42-833B-C10CD66739C1}">
      <dgm:prSet/>
      <dgm:spPr/>
      <dgm:t>
        <a:bodyPr/>
        <a:lstStyle/>
        <a:p>
          <a:endParaRPr lang="en-US" b="1"/>
        </a:p>
      </dgm:t>
    </dgm:pt>
    <dgm:pt modelId="{B695E2E1-2378-48AE-8F80-ECA38D740932}" type="sibTrans" cxnId="{2E37D087-0748-4E42-833B-C10CD66739C1}">
      <dgm:prSet/>
      <dgm:spPr/>
      <dgm:t>
        <a:bodyPr/>
        <a:lstStyle/>
        <a:p>
          <a:endParaRPr lang="en-US" b="1"/>
        </a:p>
      </dgm:t>
    </dgm:pt>
    <dgm:pt modelId="{E2245D02-AFDB-423B-855C-DC3897234E92}">
      <dgm:prSet phldrT="[Text]"/>
      <dgm:spPr/>
      <dgm:t>
        <a:bodyPr/>
        <a:lstStyle/>
        <a:p>
          <a:r>
            <a:rPr lang="en-US" b="1" dirty="0"/>
            <a:t>Evaluation of Internal Control and Compliance</a:t>
          </a:r>
        </a:p>
      </dgm:t>
    </dgm:pt>
    <dgm:pt modelId="{73B6F884-DCB3-4E1B-BA46-0CF46C2C63E8}" type="parTrans" cxnId="{71089249-DB10-4CF5-834B-B3A0E51B0F60}">
      <dgm:prSet/>
      <dgm:spPr/>
      <dgm:t>
        <a:bodyPr/>
        <a:lstStyle/>
        <a:p>
          <a:endParaRPr lang="en-US" b="1"/>
        </a:p>
      </dgm:t>
    </dgm:pt>
    <dgm:pt modelId="{C5579A0F-D9F5-4A0E-9A55-FB18224E8F7F}" type="sibTrans" cxnId="{71089249-DB10-4CF5-834B-B3A0E51B0F60}">
      <dgm:prSet/>
      <dgm:spPr/>
      <dgm:t>
        <a:bodyPr/>
        <a:lstStyle/>
        <a:p>
          <a:endParaRPr lang="en-US" b="1"/>
        </a:p>
      </dgm:t>
    </dgm:pt>
    <dgm:pt modelId="{656E6D3A-D8E0-4D43-AA6D-D1B229C64A3E}">
      <dgm:prSet phldrT="[Text]"/>
      <dgm:spPr/>
      <dgm:t>
        <a:bodyPr/>
        <a:lstStyle/>
        <a:p>
          <a:r>
            <a:rPr lang="en-US" b="1" dirty="0"/>
            <a:t>Purpose of an Audit…</a:t>
          </a:r>
        </a:p>
      </dgm:t>
    </dgm:pt>
    <dgm:pt modelId="{8C0504D0-9C1A-44E8-A461-F7BA0015B44F}" type="parTrans" cxnId="{D72B569C-6131-4D4D-9D43-0FA72A45105A}">
      <dgm:prSet/>
      <dgm:spPr/>
      <dgm:t>
        <a:bodyPr/>
        <a:lstStyle/>
        <a:p>
          <a:endParaRPr lang="en-US" b="1"/>
        </a:p>
      </dgm:t>
    </dgm:pt>
    <dgm:pt modelId="{1CB752A3-E15E-4768-9821-370ECB038817}" type="sibTrans" cxnId="{D72B569C-6131-4D4D-9D43-0FA72A45105A}">
      <dgm:prSet/>
      <dgm:spPr/>
      <dgm:t>
        <a:bodyPr/>
        <a:lstStyle/>
        <a:p>
          <a:endParaRPr lang="en-US" b="1"/>
        </a:p>
      </dgm:t>
    </dgm:pt>
    <dgm:pt modelId="{A1A5CFA5-59B7-4F83-B2B9-4620BD911003}">
      <dgm:prSet phldrT="[Text]"/>
      <dgm:spPr/>
      <dgm:t>
        <a:bodyPr/>
        <a:lstStyle/>
        <a:p>
          <a:r>
            <a:rPr lang="en-US" b="1" dirty="0"/>
            <a:t>Gain Assurance over Financial Statements</a:t>
          </a:r>
        </a:p>
      </dgm:t>
    </dgm:pt>
    <dgm:pt modelId="{7FB652D4-61F2-4EF8-B5F5-699203CE3397}" type="parTrans" cxnId="{62025ABD-E00C-4D78-85B4-35CAB6BCD18A}">
      <dgm:prSet/>
      <dgm:spPr/>
      <dgm:t>
        <a:bodyPr/>
        <a:lstStyle/>
        <a:p>
          <a:endParaRPr lang="en-US" b="1"/>
        </a:p>
      </dgm:t>
    </dgm:pt>
    <dgm:pt modelId="{99F19B73-A169-4783-B4F1-E934006D6D1F}" type="sibTrans" cxnId="{62025ABD-E00C-4D78-85B4-35CAB6BCD18A}">
      <dgm:prSet/>
      <dgm:spPr/>
      <dgm:t>
        <a:bodyPr/>
        <a:lstStyle/>
        <a:p>
          <a:endParaRPr lang="en-US" b="1"/>
        </a:p>
      </dgm:t>
    </dgm:pt>
    <dgm:pt modelId="{D3EBA59A-DAFF-41D0-A3E3-C4CC06B90478}">
      <dgm:prSet phldrT="[Text]"/>
      <dgm:spPr/>
      <dgm:t>
        <a:bodyPr/>
        <a:lstStyle/>
        <a:p>
          <a:r>
            <a:rPr lang="en-US" b="1" dirty="0"/>
            <a:t>Add Credibility to Financial Statements</a:t>
          </a:r>
        </a:p>
      </dgm:t>
    </dgm:pt>
    <dgm:pt modelId="{210E764B-623A-452D-BCE0-CC576530FB0F}" type="parTrans" cxnId="{1541D3DE-2E7B-4070-9C6E-BD79FF035E5F}">
      <dgm:prSet/>
      <dgm:spPr/>
      <dgm:t>
        <a:bodyPr/>
        <a:lstStyle/>
        <a:p>
          <a:endParaRPr lang="en-US" b="1"/>
        </a:p>
      </dgm:t>
    </dgm:pt>
    <dgm:pt modelId="{A59E6A50-EBAC-4FA2-91EE-D1D255237B71}" type="sibTrans" cxnId="{1541D3DE-2E7B-4070-9C6E-BD79FF035E5F}">
      <dgm:prSet/>
      <dgm:spPr/>
      <dgm:t>
        <a:bodyPr/>
        <a:lstStyle/>
        <a:p>
          <a:endParaRPr lang="en-US" b="1"/>
        </a:p>
      </dgm:t>
    </dgm:pt>
    <dgm:pt modelId="{90396B2B-BE7A-40A2-8F5B-BA27339ECEF0}">
      <dgm:prSet phldrT="[Text]"/>
      <dgm:spPr/>
      <dgm:t>
        <a:bodyPr/>
        <a:lstStyle/>
        <a:p>
          <a:r>
            <a:rPr lang="en-US" b="1" dirty="0"/>
            <a:t>Express an Independent Opinion</a:t>
          </a:r>
        </a:p>
      </dgm:t>
    </dgm:pt>
    <dgm:pt modelId="{D3823A40-19B1-466A-BB86-D3D0F48EA0BD}" type="parTrans" cxnId="{ACB6F3F8-8AE5-46D2-910D-A8D4100632E3}">
      <dgm:prSet/>
      <dgm:spPr/>
      <dgm:t>
        <a:bodyPr/>
        <a:lstStyle/>
        <a:p>
          <a:endParaRPr lang="en-US" b="1"/>
        </a:p>
      </dgm:t>
    </dgm:pt>
    <dgm:pt modelId="{99B46709-EAED-42A7-9A52-35700D6D5415}" type="sibTrans" cxnId="{ACB6F3F8-8AE5-46D2-910D-A8D4100632E3}">
      <dgm:prSet/>
      <dgm:spPr/>
      <dgm:t>
        <a:bodyPr/>
        <a:lstStyle/>
        <a:p>
          <a:endParaRPr lang="en-US" b="1"/>
        </a:p>
      </dgm:t>
    </dgm:pt>
    <dgm:pt modelId="{20BB6592-16CC-45DF-9B97-9037E1B203BE}" type="pres">
      <dgm:prSet presAssocID="{F6CC54C2-37B7-419D-A5B2-CD344AC7D40C}" presName="Name0" presStyleCnt="0">
        <dgm:presLayoutVars>
          <dgm:dir/>
          <dgm:animLvl val="lvl"/>
          <dgm:resizeHandles val="exact"/>
        </dgm:presLayoutVars>
      </dgm:prSet>
      <dgm:spPr/>
    </dgm:pt>
    <dgm:pt modelId="{8201DC39-FBA8-4E77-A1EA-E491B66046C0}" type="pres">
      <dgm:prSet presAssocID="{656E6D3A-D8E0-4D43-AA6D-D1B229C64A3E}" presName="boxAndChildren" presStyleCnt="0"/>
      <dgm:spPr/>
    </dgm:pt>
    <dgm:pt modelId="{F2155B26-12DC-4EAA-9BBF-F3998BE5C333}" type="pres">
      <dgm:prSet presAssocID="{656E6D3A-D8E0-4D43-AA6D-D1B229C64A3E}" presName="parentTextBox" presStyleLbl="node1" presStyleIdx="0" presStyleCnt="2"/>
      <dgm:spPr/>
    </dgm:pt>
    <dgm:pt modelId="{DBBD57BF-B490-437A-AC19-B80D8B1E0EAB}" type="pres">
      <dgm:prSet presAssocID="{656E6D3A-D8E0-4D43-AA6D-D1B229C64A3E}" presName="entireBox" presStyleLbl="node1" presStyleIdx="0" presStyleCnt="2"/>
      <dgm:spPr/>
    </dgm:pt>
    <dgm:pt modelId="{8920E055-913A-475D-821B-0243FA30A77C}" type="pres">
      <dgm:prSet presAssocID="{656E6D3A-D8E0-4D43-AA6D-D1B229C64A3E}" presName="descendantBox" presStyleCnt="0"/>
      <dgm:spPr/>
    </dgm:pt>
    <dgm:pt modelId="{E399EBF6-CCEC-47D6-B615-4281CDF70EDB}" type="pres">
      <dgm:prSet presAssocID="{A1A5CFA5-59B7-4F83-B2B9-4620BD911003}" presName="childTextBox" presStyleLbl="fgAccFollowNode1" presStyleIdx="0" presStyleCnt="5">
        <dgm:presLayoutVars>
          <dgm:bulletEnabled val="1"/>
        </dgm:presLayoutVars>
      </dgm:prSet>
      <dgm:spPr/>
    </dgm:pt>
    <dgm:pt modelId="{F4A80CAA-B6EF-4E35-8E2C-394E73FC3AEC}" type="pres">
      <dgm:prSet presAssocID="{D3EBA59A-DAFF-41D0-A3E3-C4CC06B90478}" presName="childTextBox" presStyleLbl="fgAccFollowNode1" presStyleIdx="1" presStyleCnt="5">
        <dgm:presLayoutVars>
          <dgm:bulletEnabled val="1"/>
        </dgm:presLayoutVars>
      </dgm:prSet>
      <dgm:spPr/>
    </dgm:pt>
    <dgm:pt modelId="{818C768E-0F58-4838-84A7-B5A54687FD6C}" type="pres">
      <dgm:prSet presAssocID="{90396B2B-BE7A-40A2-8F5B-BA27339ECEF0}" presName="childTextBox" presStyleLbl="fgAccFollowNode1" presStyleIdx="2" presStyleCnt="5">
        <dgm:presLayoutVars>
          <dgm:bulletEnabled val="1"/>
        </dgm:presLayoutVars>
      </dgm:prSet>
      <dgm:spPr/>
    </dgm:pt>
    <dgm:pt modelId="{FF97B410-BB15-4CEB-AFDF-7FC25970B668}" type="pres">
      <dgm:prSet presAssocID="{8382601D-7AB4-4565-A167-02346C8DEB03}" presName="sp" presStyleCnt="0"/>
      <dgm:spPr/>
    </dgm:pt>
    <dgm:pt modelId="{DAA0096A-002C-46F6-8E19-5D44D9685AD5}" type="pres">
      <dgm:prSet presAssocID="{F1004128-45C0-47A2-9F00-4B366920A054}" presName="arrowAndChildren" presStyleCnt="0"/>
      <dgm:spPr/>
    </dgm:pt>
    <dgm:pt modelId="{3F05F303-9DE5-40C9-B797-7DA53B02DAD0}" type="pres">
      <dgm:prSet presAssocID="{F1004128-45C0-47A2-9F00-4B366920A054}" presName="parentTextArrow" presStyleLbl="node1" presStyleIdx="0" presStyleCnt="2"/>
      <dgm:spPr/>
    </dgm:pt>
    <dgm:pt modelId="{73A8C489-810B-4D8F-9F84-B4C36672CA47}" type="pres">
      <dgm:prSet presAssocID="{F1004128-45C0-47A2-9F00-4B366920A054}" presName="arrow" presStyleLbl="node1" presStyleIdx="1" presStyleCnt="2"/>
      <dgm:spPr/>
    </dgm:pt>
    <dgm:pt modelId="{92AC0A38-37B1-4C94-89E3-50EAFB842017}" type="pres">
      <dgm:prSet presAssocID="{F1004128-45C0-47A2-9F00-4B366920A054}" presName="descendantArrow" presStyleCnt="0"/>
      <dgm:spPr/>
    </dgm:pt>
    <dgm:pt modelId="{744D73BC-7F2B-4CE8-916A-D4B5508C2F5A}" type="pres">
      <dgm:prSet presAssocID="{D530E4F8-F289-4610-8280-117671D5270B}" presName="childTextArrow" presStyleLbl="fgAccFollowNode1" presStyleIdx="3" presStyleCnt="5">
        <dgm:presLayoutVars>
          <dgm:bulletEnabled val="1"/>
        </dgm:presLayoutVars>
      </dgm:prSet>
      <dgm:spPr/>
    </dgm:pt>
    <dgm:pt modelId="{0DEDD039-E1A6-45A6-BE40-6DC8F3795466}" type="pres">
      <dgm:prSet presAssocID="{E2245D02-AFDB-423B-855C-DC3897234E92}" presName="childTextArrow" presStyleLbl="fgAccFollowNode1" presStyleIdx="4" presStyleCnt="5">
        <dgm:presLayoutVars>
          <dgm:bulletEnabled val="1"/>
        </dgm:presLayoutVars>
      </dgm:prSet>
      <dgm:spPr/>
    </dgm:pt>
  </dgm:ptLst>
  <dgm:cxnLst>
    <dgm:cxn modelId="{30DE7B01-59CD-4420-B30D-9727B43F81BC}" type="presOf" srcId="{D3EBA59A-DAFF-41D0-A3E3-C4CC06B90478}" destId="{F4A80CAA-B6EF-4E35-8E2C-394E73FC3AEC}" srcOrd="0" destOrd="0" presId="urn:microsoft.com/office/officeart/2005/8/layout/process4"/>
    <dgm:cxn modelId="{8DCCEB1B-FE6E-4C2A-84CE-C0337BB9CE78}" type="presOf" srcId="{656E6D3A-D8E0-4D43-AA6D-D1B229C64A3E}" destId="{F2155B26-12DC-4EAA-9BBF-F3998BE5C333}" srcOrd="0" destOrd="0" presId="urn:microsoft.com/office/officeart/2005/8/layout/process4"/>
    <dgm:cxn modelId="{5CF71123-4323-429B-A940-3BC3D44D5D12}" type="presOf" srcId="{D530E4F8-F289-4610-8280-117671D5270B}" destId="{744D73BC-7F2B-4CE8-916A-D4B5508C2F5A}" srcOrd="0" destOrd="0" presId="urn:microsoft.com/office/officeart/2005/8/layout/process4"/>
    <dgm:cxn modelId="{C53CD528-8E22-4153-B12A-921DD78F1064}" srcId="{F6CC54C2-37B7-419D-A5B2-CD344AC7D40C}" destId="{F1004128-45C0-47A2-9F00-4B366920A054}" srcOrd="0" destOrd="0" parTransId="{72EB5E58-5842-42F5-8B11-9ECA8737D659}" sibTransId="{8382601D-7AB4-4565-A167-02346C8DEB03}"/>
    <dgm:cxn modelId="{B5FB0E41-4683-4CF3-AED6-3E8F4B466C8F}" type="presOf" srcId="{656E6D3A-D8E0-4D43-AA6D-D1B229C64A3E}" destId="{DBBD57BF-B490-437A-AC19-B80D8B1E0EAB}" srcOrd="1" destOrd="0" presId="urn:microsoft.com/office/officeart/2005/8/layout/process4"/>
    <dgm:cxn modelId="{30BA7065-471D-4207-8648-51D4C5835C2C}" type="presOf" srcId="{E2245D02-AFDB-423B-855C-DC3897234E92}" destId="{0DEDD039-E1A6-45A6-BE40-6DC8F3795466}" srcOrd="0" destOrd="0" presId="urn:microsoft.com/office/officeart/2005/8/layout/process4"/>
    <dgm:cxn modelId="{630CE568-7900-4A9A-8EB3-68EED5BC8120}" type="presOf" srcId="{A1A5CFA5-59B7-4F83-B2B9-4620BD911003}" destId="{E399EBF6-CCEC-47D6-B615-4281CDF70EDB}" srcOrd="0" destOrd="0" presId="urn:microsoft.com/office/officeart/2005/8/layout/process4"/>
    <dgm:cxn modelId="{71089249-DB10-4CF5-834B-B3A0E51B0F60}" srcId="{F1004128-45C0-47A2-9F00-4B366920A054}" destId="{E2245D02-AFDB-423B-855C-DC3897234E92}" srcOrd="1" destOrd="0" parTransId="{73B6F884-DCB3-4E1B-BA46-0CF46C2C63E8}" sibTransId="{C5579A0F-D9F5-4A0E-9A55-FB18224E8F7F}"/>
    <dgm:cxn modelId="{5F359050-8B4F-4C5E-89BB-47F3346DBF00}" type="presOf" srcId="{F1004128-45C0-47A2-9F00-4B366920A054}" destId="{3F05F303-9DE5-40C9-B797-7DA53B02DAD0}" srcOrd="0" destOrd="0" presId="urn:microsoft.com/office/officeart/2005/8/layout/process4"/>
    <dgm:cxn modelId="{2E37D087-0748-4E42-833B-C10CD66739C1}" srcId="{F1004128-45C0-47A2-9F00-4B366920A054}" destId="{D530E4F8-F289-4610-8280-117671D5270B}" srcOrd="0" destOrd="0" parTransId="{51F3A6BA-8756-4598-A655-67958D71ECD0}" sibTransId="{B695E2E1-2378-48AE-8F80-ECA38D740932}"/>
    <dgm:cxn modelId="{C0157D97-3B34-4426-857F-EA6440893326}" type="presOf" srcId="{F6CC54C2-37B7-419D-A5B2-CD344AC7D40C}" destId="{20BB6592-16CC-45DF-9B97-9037E1B203BE}" srcOrd="0" destOrd="0" presId="urn:microsoft.com/office/officeart/2005/8/layout/process4"/>
    <dgm:cxn modelId="{D72B569C-6131-4D4D-9D43-0FA72A45105A}" srcId="{F6CC54C2-37B7-419D-A5B2-CD344AC7D40C}" destId="{656E6D3A-D8E0-4D43-AA6D-D1B229C64A3E}" srcOrd="1" destOrd="0" parTransId="{8C0504D0-9C1A-44E8-A461-F7BA0015B44F}" sibTransId="{1CB752A3-E15E-4768-9821-370ECB038817}"/>
    <dgm:cxn modelId="{62025ABD-E00C-4D78-85B4-35CAB6BCD18A}" srcId="{656E6D3A-D8E0-4D43-AA6D-D1B229C64A3E}" destId="{A1A5CFA5-59B7-4F83-B2B9-4620BD911003}" srcOrd="0" destOrd="0" parTransId="{7FB652D4-61F2-4EF8-B5F5-699203CE3397}" sibTransId="{99F19B73-A169-4783-B4F1-E934006D6D1F}"/>
    <dgm:cxn modelId="{1541D3DE-2E7B-4070-9C6E-BD79FF035E5F}" srcId="{656E6D3A-D8E0-4D43-AA6D-D1B229C64A3E}" destId="{D3EBA59A-DAFF-41D0-A3E3-C4CC06B90478}" srcOrd="1" destOrd="0" parTransId="{210E764B-623A-452D-BCE0-CC576530FB0F}" sibTransId="{A59E6A50-EBAC-4FA2-91EE-D1D255237B71}"/>
    <dgm:cxn modelId="{CB28B9EA-AEE7-4FBD-A465-BBDFBBC2E98A}" type="presOf" srcId="{90396B2B-BE7A-40A2-8F5B-BA27339ECEF0}" destId="{818C768E-0F58-4838-84A7-B5A54687FD6C}" srcOrd="0" destOrd="0" presId="urn:microsoft.com/office/officeart/2005/8/layout/process4"/>
    <dgm:cxn modelId="{ACB6F3F8-8AE5-46D2-910D-A8D4100632E3}" srcId="{656E6D3A-D8E0-4D43-AA6D-D1B229C64A3E}" destId="{90396B2B-BE7A-40A2-8F5B-BA27339ECEF0}" srcOrd="2" destOrd="0" parTransId="{D3823A40-19B1-466A-BB86-D3D0F48EA0BD}" sibTransId="{99B46709-EAED-42A7-9A52-35700D6D5415}"/>
    <dgm:cxn modelId="{D1D18DFC-6946-4956-A77C-2EB04525F1B5}" type="presOf" srcId="{F1004128-45C0-47A2-9F00-4B366920A054}" destId="{73A8C489-810B-4D8F-9F84-B4C36672CA47}" srcOrd="1" destOrd="0" presId="urn:microsoft.com/office/officeart/2005/8/layout/process4"/>
    <dgm:cxn modelId="{5BE0E11A-7572-46D0-A462-A9ECE5496BD6}" type="presParOf" srcId="{20BB6592-16CC-45DF-9B97-9037E1B203BE}" destId="{8201DC39-FBA8-4E77-A1EA-E491B66046C0}" srcOrd="0" destOrd="0" presId="urn:microsoft.com/office/officeart/2005/8/layout/process4"/>
    <dgm:cxn modelId="{F8920A1D-5C8F-41BF-8C78-1957876581DE}" type="presParOf" srcId="{8201DC39-FBA8-4E77-A1EA-E491B66046C0}" destId="{F2155B26-12DC-4EAA-9BBF-F3998BE5C333}" srcOrd="0" destOrd="0" presId="urn:microsoft.com/office/officeart/2005/8/layout/process4"/>
    <dgm:cxn modelId="{803441BF-794B-40D1-A5D0-19E938FD7C7A}" type="presParOf" srcId="{8201DC39-FBA8-4E77-A1EA-E491B66046C0}" destId="{DBBD57BF-B490-437A-AC19-B80D8B1E0EAB}" srcOrd="1" destOrd="0" presId="urn:microsoft.com/office/officeart/2005/8/layout/process4"/>
    <dgm:cxn modelId="{A91D6AB6-B464-4B48-B233-F01A59BF515D}" type="presParOf" srcId="{8201DC39-FBA8-4E77-A1EA-E491B66046C0}" destId="{8920E055-913A-475D-821B-0243FA30A77C}" srcOrd="2" destOrd="0" presId="urn:microsoft.com/office/officeart/2005/8/layout/process4"/>
    <dgm:cxn modelId="{263453CD-8C11-42B3-8635-1F769C64AFEF}" type="presParOf" srcId="{8920E055-913A-475D-821B-0243FA30A77C}" destId="{E399EBF6-CCEC-47D6-B615-4281CDF70EDB}" srcOrd="0" destOrd="0" presId="urn:microsoft.com/office/officeart/2005/8/layout/process4"/>
    <dgm:cxn modelId="{82E45A1F-9A19-4E7A-859E-F667F67750BD}" type="presParOf" srcId="{8920E055-913A-475D-821B-0243FA30A77C}" destId="{F4A80CAA-B6EF-4E35-8E2C-394E73FC3AEC}" srcOrd="1" destOrd="0" presId="urn:microsoft.com/office/officeart/2005/8/layout/process4"/>
    <dgm:cxn modelId="{9D02CE7E-9D17-4AA3-BEEA-ADBC9C5D4874}" type="presParOf" srcId="{8920E055-913A-475D-821B-0243FA30A77C}" destId="{818C768E-0F58-4838-84A7-B5A54687FD6C}" srcOrd="2" destOrd="0" presId="urn:microsoft.com/office/officeart/2005/8/layout/process4"/>
    <dgm:cxn modelId="{B0A411A7-EDDE-46F6-A5B7-85FD86DBDBE8}" type="presParOf" srcId="{20BB6592-16CC-45DF-9B97-9037E1B203BE}" destId="{FF97B410-BB15-4CEB-AFDF-7FC25970B668}" srcOrd="1" destOrd="0" presId="urn:microsoft.com/office/officeart/2005/8/layout/process4"/>
    <dgm:cxn modelId="{78172EFD-FA0C-4564-83DF-89739B96AC69}" type="presParOf" srcId="{20BB6592-16CC-45DF-9B97-9037E1B203BE}" destId="{DAA0096A-002C-46F6-8E19-5D44D9685AD5}" srcOrd="2" destOrd="0" presId="urn:microsoft.com/office/officeart/2005/8/layout/process4"/>
    <dgm:cxn modelId="{7F45D578-179C-44AE-A19F-561A8A2B5476}" type="presParOf" srcId="{DAA0096A-002C-46F6-8E19-5D44D9685AD5}" destId="{3F05F303-9DE5-40C9-B797-7DA53B02DAD0}" srcOrd="0" destOrd="0" presId="urn:microsoft.com/office/officeart/2005/8/layout/process4"/>
    <dgm:cxn modelId="{A57FF201-0E09-4A02-9BC0-3536F0F072E9}" type="presParOf" srcId="{DAA0096A-002C-46F6-8E19-5D44D9685AD5}" destId="{73A8C489-810B-4D8F-9F84-B4C36672CA47}" srcOrd="1" destOrd="0" presId="urn:microsoft.com/office/officeart/2005/8/layout/process4"/>
    <dgm:cxn modelId="{CAF6C4DE-E2AA-4F65-8049-DB0A1F2778C9}" type="presParOf" srcId="{DAA0096A-002C-46F6-8E19-5D44D9685AD5}" destId="{92AC0A38-37B1-4C94-89E3-50EAFB842017}" srcOrd="2" destOrd="0" presId="urn:microsoft.com/office/officeart/2005/8/layout/process4"/>
    <dgm:cxn modelId="{A3C8D7F4-3BF5-4E4C-A4E6-D69F78ABD0AA}" type="presParOf" srcId="{92AC0A38-37B1-4C94-89E3-50EAFB842017}" destId="{744D73BC-7F2B-4CE8-916A-D4B5508C2F5A}" srcOrd="0" destOrd="0" presId="urn:microsoft.com/office/officeart/2005/8/layout/process4"/>
    <dgm:cxn modelId="{5DEC3D40-666B-4C1B-A62B-D060DA3783AB}" type="presParOf" srcId="{92AC0A38-37B1-4C94-89E3-50EAFB842017}" destId="{0DEDD039-E1A6-45A6-BE40-6DC8F3795466}"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2FC1FDA-98BD-4CE8-8996-049F1B5EEE22}"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1482E953-D47D-4968-ABC3-5667B558CEC2}">
      <dgm:prSet phldrT="[Text]"/>
      <dgm:spPr/>
      <dgm:t>
        <a:bodyPr/>
        <a:lstStyle/>
        <a:p>
          <a:r>
            <a:rPr lang="en-US" b="1" dirty="0"/>
            <a:t>Audits</a:t>
          </a:r>
        </a:p>
      </dgm:t>
    </dgm:pt>
    <dgm:pt modelId="{4C6F65BD-DF01-42A9-B890-26118BAECBAF}" type="parTrans" cxnId="{985DBA89-16D1-4627-88C2-211E2057AFCF}">
      <dgm:prSet/>
      <dgm:spPr/>
      <dgm:t>
        <a:bodyPr/>
        <a:lstStyle/>
        <a:p>
          <a:endParaRPr lang="en-US" b="1"/>
        </a:p>
      </dgm:t>
    </dgm:pt>
    <dgm:pt modelId="{7DC72859-7D89-43BF-A4F1-FAB45B5E8F79}" type="sibTrans" cxnId="{985DBA89-16D1-4627-88C2-211E2057AFCF}">
      <dgm:prSet/>
      <dgm:spPr/>
      <dgm:t>
        <a:bodyPr/>
        <a:lstStyle/>
        <a:p>
          <a:endParaRPr lang="en-US" b="1"/>
        </a:p>
      </dgm:t>
    </dgm:pt>
    <dgm:pt modelId="{8E844D3F-4C1B-4408-B3E3-D7BF3464E56F}">
      <dgm:prSet phldrT="[Text]"/>
      <dgm:spPr/>
      <dgm:t>
        <a:bodyPr/>
        <a:lstStyle/>
        <a:p>
          <a:r>
            <a:rPr lang="en-US" b="1" dirty="0"/>
            <a:t>Local Government</a:t>
          </a:r>
        </a:p>
      </dgm:t>
    </dgm:pt>
    <dgm:pt modelId="{1FBDA7F7-ED9C-4CD0-8583-4E9370DDFD8E}" type="parTrans" cxnId="{B0F546E4-6AAB-40C1-808A-37D2DE051A5A}">
      <dgm:prSet/>
      <dgm:spPr/>
      <dgm:t>
        <a:bodyPr/>
        <a:lstStyle/>
        <a:p>
          <a:endParaRPr lang="en-US" b="1"/>
        </a:p>
      </dgm:t>
    </dgm:pt>
    <dgm:pt modelId="{B42F5059-2004-476A-81ED-3E3F239ADEB6}" type="sibTrans" cxnId="{B0F546E4-6AAB-40C1-808A-37D2DE051A5A}">
      <dgm:prSet/>
      <dgm:spPr/>
      <dgm:t>
        <a:bodyPr/>
        <a:lstStyle/>
        <a:p>
          <a:endParaRPr lang="en-US" b="1"/>
        </a:p>
      </dgm:t>
    </dgm:pt>
    <dgm:pt modelId="{9DF22595-CD85-4C7C-AEDE-EBA43BDE77C5}">
      <dgm:prSet/>
      <dgm:spPr/>
      <dgm:t>
        <a:bodyPr/>
        <a:lstStyle/>
        <a:p>
          <a:r>
            <a:rPr lang="en-US" dirty="0"/>
            <a:t>Search Audits Released</a:t>
          </a:r>
        </a:p>
      </dgm:t>
    </dgm:pt>
    <dgm:pt modelId="{4D74CE03-8D23-4C00-B713-9B7A999F746E}" type="parTrans" cxnId="{C33B0AEA-B4B9-4E46-89BD-87870B476209}">
      <dgm:prSet/>
      <dgm:spPr/>
      <dgm:t>
        <a:bodyPr/>
        <a:lstStyle/>
        <a:p>
          <a:endParaRPr lang="en-US"/>
        </a:p>
      </dgm:t>
    </dgm:pt>
    <dgm:pt modelId="{BFD37205-A0A3-44F5-8304-2DB94401B6E4}" type="sibTrans" cxnId="{C33B0AEA-B4B9-4E46-89BD-87870B476209}">
      <dgm:prSet/>
      <dgm:spPr/>
      <dgm:t>
        <a:bodyPr/>
        <a:lstStyle/>
        <a:p>
          <a:endParaRPr lang="en-US"/>
        </a:p>
      </dgm:t>
    </dgm:pt>
    <dgm:pt modelId="{7CFEB040-DBFC-4F42-B8F9-F7487D812D02}">
      <dgm:prSet/>
      <dgm:spPr/>
      <dgm:t>
        <a:bodyPr/>
        <a:lstStyle/>
        <a:p>
          <a:endParaRPr lang="en-US" dirty="0"/>
        </a:p>
      </dgm:t>
    </dgm:pt>
    <dgm:pt modelId="{BB2C3B17-9646-4252-B301-065FE665307C}" type="parTrans" cxnId="{8D1179A9-3727-425B-91B7-9CC0EB3C3D94}">
      <dgm:prSet/>
      <dgm:spPr/>
      <dgm:t>
        <a:bodyPr/>
        <a:lstStyle/>
        <a:p>
          <a:endParaRPr lang="en-US"/>
        </a:p>
      </dgm:t>
    </dgm:pt>
    <dgm:pt modelId="{98DCF77D-B2D5-4510-9028-5792958947AB}" type="sibTrans" cxnId="{8D1179A9-3727-425B-91B7-9CC0EB3C3D94}">
      <dgm:prSet/>
      <dgm:spPr/>
      <dgm:t>
        <a:bodyPr/>
        <a:lstStyle/>
        <a:p>
          <a:endParaRPr lang="en-US"/>
        </a:p>
      </dgm:t>
    </dgm:pt>
    <dgm:pt modelId="{4308D6EC-5D55-432C-926B-AB383DCF74A9}">
      <dgm:prSet/>
      <dgm:spPr/>
      <dgm:t>
        <a:bodyPr/>
        <a:lstStyle/>
        <a:p>
          <a:r>
            <a:rPr lang="en-US" dirty="0"/>
            <a:t>ORC 9.24 Certified Finding for Recovery Search</a:t>
          </a:r>
        </a:p>
      </dgm:t>
    </dgm:pt>
    <dgm:pt modelId="{F7192E55-BB85-4677-A358-0D6139EAC1CF}" type="parTrans" cxnId="{1C448ED0-CE51-411A-B62E-E14C390E1F09}">
      <dgm:prSet/>
      <dgm:spPr/>
      <dgm:t>
        <a:bodyPr/>
        <a:lstStyle/>
        <a:p>
          <a:endParaRPr lang="en-US"/>
        </a:p>
      </dgm:t>
    </dgm:pt>
    <dgm:pt modelId="{3C466695-9F02-4CDF-A660-D2CFAAE5FFB5}" type="sibTrans" cxnId="{1C448ED0-CE51-411A-B62E-E14C390E1F09}">
      <dgm:prSet/>
      <dgm:spPr/>
      <dgm:t>
        <a:bodyPr/>
        <a:lstStyle/>
        <a:p>
          <a:endParaRPr lang="en-US"/>
        </a:p>
      </dgm:t>
    </dgm:pt>
    <dgm:pt modelId="{A95DA02B-C133-41FB-8D2B-152334310BB3}">
      <dgm:prSet/>
      <dgm:spPr/>
      <dgm:t>
        <a:bodyPr/>
        <a:lstStyle/>
        <a:p>
          <a:r>
            <a:rPr lang="en-US" dirty="0"/>
            <a:t>New Fiscal Officer Resources</a:t>
          </a:r>
        </a:p>
      </dgm:t>
    </dgm:pt>
    <dgm:pt modelId="{0934643B-B361-4191-9028-8EC4C5F3AED1}" type="parTrans" cxnId="{F05EC048-FF00-415A-BACE-AC8A5A6BF6BE}">
      <dgm:prSet/>
      <dgm:spPr/>
      <dgm:t>
        <a:bodyPr/>
        <a:lstStyle/>
        <a:p>
          <a:endParaRPr lang="en-US"/>
        </a:p>
      </dgm:t>
    </dgm:pt>
    <dgm:pt modelId="{1D81AC17-6008-4A39-827A-9092309A455E}" type="sibTrans" cxnId="{F05EC048-FF00-415A-BACE-AC8A5A6BF6BE}">
      <dgm:prSet/>
      <dgm:spPr/>
      <dgm:t>
        <a:bodyPr/>
        <a:lstStyle/>
        <a:p>
          <a:endParaRPr lang="en-US"/>
        </a:p>
      </dgm:t>
    </dgm:pt>
    <dgm:pt modelId="{FD0038B2-B1A5-4FC8-90F4-CEA8ADA4B2C3}">
      <dgm:prSet/>
      <dgm:spPr/>
      <dgm:t>
        <a:bodyPr/>
        <a:lstStyle/>
        <a:p>
          <a:r>
            <a:rPr lang="en-US" dirty="0"/>
            <a:t>Reference Materials – OCS, Financial Statement &amp; Footnote Shells, Single Audit Practice Aids, FACCR’s, AUP’s, ORC/OAC, Publications &amp; Manuals (Checklist for an Outgoing FO, Handbooks, Manuals, Best Practices, Bulletins, Advisory Memos, etc.), Responsibilities of Those Charged with Governance</a:t>
          </a:r>
        </a:p>
      </dgm:t>
    </dgm:pt>
    <dgm:pt modelId="{FA3F983E-6BFF-4349-AA16-91775B346B4C}" type="parTrans" cxnId="{CE279F4E-FB4D-48A0-9FA0-5D906511E7FB}">
      <dgm:prSet/>
      <dgm:spPr/>
      <dgm:t>
        <a:bodyPr/>
        <a:lstStyle/>
        <a:p>
          <a:endParaRPr lang="en-US"/>
        </a:p>
      </dgm:t>
    </dgm:pt>
    <dgm:pt modelId="{1296B98C-F0D9-49CC-B10E-A4A33B7A1A0F}" type="sibTrans" cxnId="{CE279F4E-FB4D-48A0-9FA0-5D906511E7FB}">
      <dgm:prSet/>
      <dgm:spPr/>
      <dgm:t>
        <a:bodyPr/>
        <a:lstStyle/>
        <a:p>
          <a:endParaRPr lang="en-US"/>
        </a:p>
      </dgm:t>
    </dgm:pt>
    <dgm:pt modelId="{F8FC6195-EA8B-42FB-B981-70F9D6E3930A}">
      <dgm:prSet/>
      <dgm:spPr/>
      <dgm:t>
        <a:bodyPr/>
        <a:lstStyle/>
        <a:p>
          <a:r>
            <a:rPr lang="en-US" dirty="0"/>
            <a:t>Hinkle System</a:t>
          </a:r>
        </a:p>
      </dgm:t>
    </dgm:pt>
    <dgm:pt modelId="{7F9220BC-411F-4A16-A1F7-03F245662EEA}" type="parTrans" cxnId="{7C0C59A5-8858-4691-81E9-186A2E49E35E}">
      <dgm:prSet/>
      <dgm:spPr/>
      <dgm:t>
        <a:bodyPr/>
        <a:lstStyle/>
        <a:p>
          <a:endParaRPr lang="en-US"/>
        </a:p>
      </dgm:t>
    </dgm:pt>
    <dgm:pt modelId="{1CA251CA-3DDF-4969-B10A-2E1F77B7C0AB}" type="sibTrans" cxnId="{7C0C59A5-8858-4691-81E9-186A2E49E35E}">
      <dgm:prSet/>
      <dgm:spPr/>
      <dgm:t>
        <a:bodyPr/>
        <a:lstStyle/>
        <a:p>
          <a:endParaRPr lang="en-US"/>
        </a:p>
      </dgm:t>
    </dgm:pt>
    <dgm:pt modelId="{7A63E2F6-295A-421F-BDB8-CFD9D2A936AE}">
      <dgm:prSet/>
      <dgm:spPr/>
      <dgm:t>
        <a:bodyPr/>
        <a:lstStyle/>
        <a:p>
          <a:r>
            <a:rPr lang="en-US" dirty="0"/>
            <a:t>UAN</a:t>
          </a:r>
        </a:p>
      </dgm:t>
    </dgm:pt>
    <dgm:pt modelId="{A1424E02-B3D3-44E8-9E2F-1765DCC9192A}" type="parTrans" cxnId="{E3688227-D954-42B0-A2EB-C733EA2B0AA7}">
      <dgm:prSet/>
      <dgm:spPr/>
      <dgm:t>
        <a:bodyPr/>
        <a:lstStyle/>
        <a:p>
          <a:endParaRPr lang="en-US"/>
        </a:p>
      </dgm:t>
    </dgm:pt>
    <dgm:pt modelId="{40B29888-B657-45B1-8D6A-8C3B195F1564}" type="sibTrans" cxnId="{E3688227-D954-42B0-A2EB-C733EA2B0AA7}">
      <dgm:prSet/>
      <dgm:spPr/>
      <dgm:t>
        <a:bodyPr/>
        <a:lstStyle/>
        <a:p>
          <a:endParaRPr lang="en-US"/>
        </a:p>
      </dgm:t>
    </dgm:pt>
    <dgm:pt modelId="{C1110079-18F0-4E68-B84E-3138D705B5F9}" type="pres">
      <dgm:prSet presAssocID="{B2FC1FDA-98BD-4CE8-8996-049F1B5EEE22}" presName="linear" presStyleCnt="0">
        <dgm:presLayoutVars>
          <dgm:animLvl val="lvl"/>
          <dgm:resizeHandles val="exact"/>
        </dgm:presLayoutVars>
      </dgm:prSet>
      <dgm:spPr/>
    </dgm:pt>
    <dgm:pt modelId="{70519914-BB9A-49C5-81AF-F0B7ABD34024}" type="pres">
      <dgm:prSet presAssocID="{1482E953-D47D-4968-ABC3-5667B558CEC2}" presName="parentText" presStyleLbl="node1" presStyleIdx="0" presStyleCnt="2">
        <dgm:presLayoutVars>
          <dgm:chMax val="0"/>
          <dgm:bulletEnabled val="1"/>
        </dgm:presLayoutVars>
      </dgm:prSet>
      <dgm:spPr/>
    </dgm:pt>
    <dgm:pt modelId="{172A74CF-9EC3-4BB5-832C-B6A57BEF35AF}" type="pres">
      <dgm:prSet presAssocID="{1482E953-D47D-4968-ABC3-5667B558CEC2}" presName="childText" presStyleLbl="revTx" presStyleIdx="0" presStyleCnt="2">
        <dgm:presLayoutVars>
          <dgm:bulletEnabled val="1"/>
        </dgm:presLayoutVars>
      </dgm:prSet>
      <dgm:spPr/>
    </dgm:pt>
    <dgm:pt modelId="{1278F54F-6F0E-4034-992A-5CA80E57679D}" type="pres">
      <dgm:prSet presAssocID="{8E844D3F-4C1B-4408-B3E3-D7BF3464E56F}" presName="parentText" presStyleLbl="node1" presStyleIdx="1" presStyleCnt="2">
        <dgm:presLayoutVars>
          <dgm:chMax val="0"/>
          <dgm:bulletEnabled val="1"/>
        </dgm:presLayoutVars>
      </dgm:prSet>
      <dgm:spPr/>
    </dgm:pt>
    <dgm:pt modelId="{D13C3A42-C5F9-4FB6-82E9-9A1C1D2DA633}" type="pres">
      <dgm:prSet presAssocID="{8E844D3F-4C1B-4408-B3E3-D7BF3464E56F}" presName="childText" presStyleLbl="revTx" presStyleIdx="1" presStyleCnt="2">
        <dgm:presLayoutVars>
          <dgm:bulletEnabled val="1"/>
        </dgm:presLayoutVars>
      </dgm:prSet>
      <dgm:spPr/>
    </dgm:pt>
  </dgm:ptLst>
  <dgm:cxnLst>
    <dgm:cxn modelId="{67CA011A-CC77-4D19-9CE8-B2F13DDBF7C0}" type="presOf" srcId="{8E844D3F-4C1B-4408-B3E3-D7BF3464E56F}" destId="{1278F54F-6F0E-4034-992A-5CA80E57679D}" srcOrd="0" destOrd="0" presId="urn:microsoft.com/office/officeart/2005/8/layout/vList2"/>
    <dgm:cxn modelId="{3148B925-8CC8-44EC-83D1-64E93F4C2937}" type="presOf" srcId="{4308D6EC-5D55-432C-926B-AB383DCF74A9}" destId="{172A74CF-9EC3-4BB5-832C-B6A57BEF35AF}" srcOrd="0" destOrd="1" presId="urn:microsoft.com/office/officeart/2005/8/layout/vList2"/>
    <dgm:cxn modelId="{42016127-12FD-4B4B-ACD0-5D6B11C9B4BD}" type="presOf" srcId="{7CFEB040-DBFC-4F42-B8F9-F7487D812D02}" destId="{172A74CF-9EC3-4BB5-832C-B6A57BEF35AF}" srcOrd="0" destOrd="2" presId="urn:microsoft.com/office/officeart/2005/8/layout/vList2"/>
    <dgm:cxn modelId="{E3688227-D954-42B0-A2EB-C733EA2B0AA7}" srcId="{8E844D3F-4C1B-4408-B3E3-D7BF3464E56F}" destId="{7A63E2F6-295A-421F-BDB8-CFD9D2A936AE}" srcOrd="3" destOrd="0" parTransId="{A1424E02-B3D3-44E8-9E2F-1765DCC9192A}" sibTransId="{40B29888-B657-45B1-8D6A-8C3B195F1564}"/>
    <dgm:cxn modelId="{F05EC048-FF00-415A-BACE-AC8A5A6BF6BE}" srcId="{8E844D3F-4C1B-4408-B3E3-D7BF3464E56F}" destId="{A95DA02B-C133-41FB-8D2B-152334310BB3}" srcOrd="0" destOrd="0" parTransId="{0934643B-B361-4191-9028-8EC4C5F3AED1}" sibTransId="{1D81AC17-6008-4A39-827A-9092309A455E}"/>
    <dgm:cxn modelId="{798DCB4D-F475-4A09-AF03-3DFD047B5817}" type="presOf" srcId="{F8FC6195-EA8B-42FB-B981-70F9D6E3930A}" destId="{D13C3A42-C5F9-4FB6-82E9-9A1C1D2DA633}" srcOrd="0" destOrd="2" presId="urn:microsoft.com/office/officeart/2005/8/layout/vList2"/>
    <dgm:cxn modelId="{CE279F4E-FB4D-48A0-9FA0-5D906511E7FB}" srcId="{8E844D3F-4C1B-4408-B3E3-D7BF3464E56F}" destId="{FD0038B2-B1A5-4FC8-90F4-CEA8ADA4B2C3}" srcOrd="1" destOrd="0" parTransId="{FA3F983E-6BFF-4349-AA16-91775B346B4C}" sibTransId="{1296B98C-F0D9-49CC-B10E-A4A33B7A1A0F}"/>
    <dgm:cxn modelId="{81C59451-AFFE-4643-ADA0-A00B57D20A85}" type="presOf" srcId="{9DF22595-CD85-4C7C-AEDE-EBA43BDE77C5}" destId="{172A74CF-9EC3-4BB5-832C-B6A57BEF35AF}" srcOrd="0" destOrd="0" presId="urn:microsoft.com/office/officeart/2005/8/layout/vList2"/>
    <dgm:cxn modelId="{985DBA89-16D1-4627-88C2-211E2057AFCF}" srcId="{B2FC1FDA-98BD-4CE8-8996-049F1B5EEE22}" destId="{1482E953-D47D-4968-ABC3-5667B558CEC2}" srcOrd="0" destOrd="0" parTransId="{4C6F65BD-DF01-42A9-B890-26118BAECBAF}" sibTransId="{7DC72859-7D89-43BF-A4F1-FAB45B5E8F79}"/>
    <dgm:cxn modelId="{CEBD8493-785D-42D5-97E6-8B070192259E}" type="presOf" srcId="{1482E953-D47D-4968-ABC3-5667B558CEC2}" destId="{70519914-BB9A-49C5-81AF-F0B7ABD34024}" srcOrd="0" destOrd="0" presId="urn:microsoft.com/office/officeart/2005/8/layout/vList2"/>
    <dgm:cxn modelId="{7C0C59A5-8858-4691-81E9-186A2E49E35E}" srcId="{8E844D3F-4C1B-4408-B3E3-D7BF3464E56F}" destId="{F8FC6195-EA8B-42FB-B981-70F9D6E3930A}" srcOrd="2" destOrd="0" parTransId="{7F9220BC-411F-4A16-A1F7-03F245662EEA}" sibTransId="{1CA251CA-3DDF-4969-B10A-2E1F77B7C0AB}"/>
    <dgm:cxn modelId="{8D1179A9-3727-425B-91B7-9CC0EB3C3D94}" srcId="{1482E953-D47D-4968-ABC3-5667B558CEC2}" destId="{7CFEB040-DBFC-4F42-B8F9-F7487D812D02}" srcOrd="2" destOrd="0" parTransId="{BB2C3B17-9646-4252-B301-065FE665307C}" sibTransId="{98DCF77D-B2D5-4510-9028-5792958947AB}"/>
    <dgm:cxn modelId="{1C448ED0-CE51-411A-B62E-E14C390E1F09}" srcId="{1482E953-D47D-4968-ABC3-5667B558CEC2}" destId="{4308D6EC-5D55-432C-926B-AB383DCF74A9}" srcOrd="1" destOrd="0" parTransId="{F7192E55-BB85-4677-A358-0D6139EAC1CF}" sibTransId="{3C466695-9F02-4CDF-A660-D2CFAAE5FFB5}"/>
    <dgm:cxn modelId="{C75FEBD3-666A-46BA-B3AA-94D3CA143F59}" type="presOf" srcId="{7A63E2F6-295A-421F-BDB8-CFD9D2A936AE}" destId="{D13C3A42-C5F9-4FB6-82E9-9A1C1D2DA633}" srcOrd="0" destOrd="3" presId="urn:microsoft.com/office/officeart/2005/8/layout/vList2"/>
    <dgm:cxn modelId="{B288F0DA-B150-4AED-B4EA-E0174693EF49}" type="presOf" srcId="{FD0038B2-B1A5-4FC8-90F4-CEA8ADA4B2C3}" destId="{D13C3A42-C5F9-4FB6-82E9-9A1C1D2DA633}" srcOrd="0" destOrd="1" presId="urn:microsoft.com/office/officeart/2005/8/layout/vList2"/>
    <dgm:cxn modelId="{B0F546E4-6AAB-40C1-808A-37D2DE051A5A}" srcId="{B2FC1FDA-98BD-4CE8-8996-049F1B5EEE22}" destId="{8E844D3F-4C1B-4408-B3E3-D7BF3464E56F}" srcOrd="1" destOrd="0" parTransId="{1FBDA7F7-ED9C-4CD0-8583-4E9370DDFD8E}" sibTransId="{B42F5059-2004-476A-81ED-3E3F239ADEB6}"/>
    <dgm:cxn modelId="{518E4DE7-F861-4986-9B27-25767C43D81A}" type="presOf" srcId="{B2FC1FDA-98BD-4CE8-8996-049F1B5EEE22}" destId="{C1110079-18F0-4E68-B84E-3138D705B5F9}" srcOrd="0" destOrd="0" presId="urn:microsoft.com/office/officeart/2005/8/layout/vList2"/>
    <dgm:cxn modelId="{C33B0AEA-B4B9-4E46-89BD-87870B476209}" srcId="{1482E953-D47D-4968-ABC3-5667B558CEC2}" destId="{9DF22595-CD85-4C7C-AEDE-EBA43BDE77C5}" srcOrd="0" destOrd="0" parTransId="{4D74CE03-8D23-4C00-B713-9B7A999F746E}" sibTransId="{BFD37205-A0A3-44F5-8304-2DB94401B6E4}"/>
    <dgm:cxn modelId="{EF8D3AF2-9873-473F-B913-2C8397610B36}" type="presOf" srcId="{A95DA02B-C133-41FB-8D2B-152334310BB3}" destId="{D13C3A42-C5F9-4FB6-82E9-9A1C1D2DA633}" srcOrd="0" destOrd="0" presId="urn:microsoft.com/office/officeart/2005/8/layout/vList2"/>
    <dgm:cxn modelId="{BC896ADC-A71D-4BA6-BA0A-113A34C7BA6A}" type="presParOf" srcId="{C1110079-18F0-4E68-B84E-3138D705B5F9}" destId="{70519914-BB9A-49C5-81AF-F0B7ABD34024}" srcOrd="0" destOrd="0" presId="urn:microsoft.com/office/officeart/2005/8/layout/vList2"/>
    <dgm:cxn modelId="{85354A3F-8A3C-4538-ACFA-0D911446C5C6}" type="presParOf" srcId="{C1110079-18F0-4E68-B84E-3138D705B5F9}" destId="{172A74CF-9EC3-4BB5-832C-B6A57BEF35AF}" srcOrd="1" destOrd="0" presId="urn:microsoft.com/office/officeart/2005/8/layout/vList2"/>
    <dgm:cxn modelId="{C77E8EB5-2A02-46BE-A7F9-FC7AB2E1F40A}" type="presParOf" srcId="{C1110079-18F0-4E68-B84E-3138D705B5F9}" destId="{1278F54F-6F0E-4034-992A-5CA80E57679D}" srcOrd="2" destOrd="0" presId="urn:microsoft.com/office/officeart/2005/8/layout/vList2"/>
    <dgm:cxn modelId="{62B9727C-8E38-43DC-A3A6-B512B747ECAB}" type="presParOf" srcId="{C1110079-18F0-4E68-B84E-3138D705B5F9}" destId="{D13C3A42-C5F9-4FB6-82E9-9A1C1D2DA63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2FC1FDA-98BD-4CE8-8996-049F1B5EEE22}"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1482E953-D47D-4968-ABC3-5667B558CEC2}">
      <dgm:prSet phldrT="[Text]"/>
      <dgm:spPr/>
      <dgm:t>
        <a:bodyPr/>
        <a:lstStyle/>
        <a:p>
          <a:r>
            <a:rPr lang="en-US" b="1" dirty="0"/>
            <a:t>Trainings</a:t>
          </a:r>
        </a:p>
      </dgm:t>
    </dgm:pt>
    <dgm:pt modelId="{4C6F65BD-DF01-42A9-B890-26118BAECBAF}" type="parTrans" cxnId="{985DBA89-16D1-4627-88C2-211E2057AFCF}">
      <dgm:prSet/>
      <dgm:spPr/>
      <dgm:t>
        <a:bodyPr/>
        <a:lstStyle/>
        <a:p>
          <a:endParaRPr lang="en-US" b="1"/>
        </a:p>
      </dgm:t>
    </dgm:pt>
    <dgm:pt modelId="{7DC72859-7D89-43BF-A4F1-FAB45B5E8F79}" type="sibTrans" cxnId="{985DBA89-16D1-4627-88C2-211E2057AFCF}">
      <dgm:prSet/>
      <dgm:spPr/>
      <dgm:t>
        <a:bodyPr/>
        <a:lstStyle/>
        <a:p>
          <a:endParaRPr lang="en-US" b="1"/>
        </a:p>
      </dgm:t>
    </dgm:pt>
    <dgm:pt modelId="{8E844D3F-4C1B-4408-B3E3-D7BF3464E56F}">
      <dgm:prSet phldrT="[Text]"/>
      <dgm:spPr/>
      <dgm:t>
        <a:bodyPr/>
        <a:lstStyle/>
        <a:p>
          <a:r>
            <a:rPr lang="en-US" b="1" dirty="0"/>
            <a:t>Resources</a:t>
          </a:r>
        </a:p>
      </dgm:t>
    </dgm:pt>
    <dgm:pt modelId="{1FBDA7F7-ED9C-4CD0-8583-4E9370DDFD8E}" type="parTrans" cxnId="{B0F546E4-6AAB-40C1-808A-37D2DE051A5A}">
      <dgm:prSet/>
      <dgm:spPr/>
      <dgm:t>
        <a:bodyPr/>
        <a:lstStyle/>
        <a:p>
          <a:endParaRPr lang="en-US" b="1"/>
        </a:p>
      </dgm:t>
    </dgm:pt>
    <dgm:pt modelId="{B42F5059-2004-476A-81ED-3E3F239ADEB6}" type="sibTrans" cxnId="{B0F546E4-6AAB-40C1-808A-37D2DE051A5A}">
      <dgm:prSet/>
      <dgm:spPr/>
      <dgm:t>
        <a:bodyPr/>
        <a:lstStyle/>
        <a:p>
          <a:endParaRPr lang="en-US" b="1"/>
        </a:p>
      </dgm:t>
    </dgm:pt>
    <dgm:pt modelId="{9DF22595-CD85-4C7C-AEDE-EBA43BDE77C5}">
      <dgm:prSet/>
      <dgm:spPr/>
      <dgm:t>
        <a:bodyPr/>
        <a:lstStyle/>
        <a:p>
          <a:r>
            <a:rPr lang="en-US" dirty="0"/>
            <a:t>MANY free webinars!</a:t>
          </a:r>
        </a:p>
      </dgm:t>
    </dgm:pt>
    <dgm:pt modelId="{4D74CE03-8D23-4C00-B713-9B7A999F746E}" type="parTrans" cxnId="{C33B0AEA-B4B9-4E46-89BD-87870B476209}">
      <dgm:prSet/>
      <dgm:spPr/>
      <dgm:t>
        <a:bodyPr/>
        <a:lstStyle/>
        <a:p>
          <a:endParaRPr lang="en-US"/>
        </a:p>
      </dgm:t>
    </dgm:pt>
    <dgm:pt modelId="{BFD37205-A0A3-44F5-8304-2DB94401B6E4}" type="sibTrans" cxnId="{C33B0AEA-B4B9-4E46-89BD-87870B476209}">
      <dgm:prSet/>
      <dgm:spPr/>
      <dgm:t>
        <a:bodyPr/>
        <a:lstStyle/>
        <a:p>
          <a:endParaRPr lang="en-US"/>
        </a:p>
      </dgm:t>
    </dgm:pt>
    <dgm:pt modelId="{7CFEB040-DBFC-4F42-B8F9-F7487D812D02}">
      <dgm:prSet/>
      <dgm:spPr/>
      <dgm:t>
        <a:bodyPr/>
        <a:lstStyle/>
        <a:p>
          <a:endParaRPr lang="en-US" dirty="0"/>
        </a:p>
      </dgm:t>
    </dgm:pt>
    <dgm:pt modelId="{BB2C3B17-9646-4252-B301-065FE665307C}" type="parTrans" cxnId="{8D1179A9-3727-425B-91B7-9CC0EB3C3D94}">
      <dgm:prSet/>
      <dgm:spPr/>
      <dgm:t>
        <a:bodyPr/>
        <a:lstStyle/>
        <a:p>
          <a:endParaRPr lang="en-US"/>
        </a:p>
      </dgm:t>
    </dgm:pt>
    <dgm:pt modelId="{98DCF77D-B2D5-4510-9028-5792958947AB}" type="sibTrans" cxnId="{8D1179A9-3727-425B-91B7-9CC0EB3C3D94}">
      <dgm:prSet/>
      <dgm:spPr/>
      <dgm:t>
        <a:bodyPr/>
        <a:lstStyle/>
        <a:p>
          <a:endParaRPr lang="en-US"/>
        </a:p>
      </dgm:t>
    </dgm:pt>
    <dgm:pt modelId="{A95DA02B-C133-41FB-8D2B-152334310BB3}">
      <dgm:prSet/>
      <dgm:spPr/>
      <dgm:t>
        <a:bodyPr/>
        <a:lstStyle/>
        <a:p>
          <a:r>
            <a:rPr lang="en-US" dirty="0"/>
            <a:t>Federal</a:t>
          </a:r>
        </a:p>
      </dgm:t>
    </dgm:pt>
    <dgm:pt modelId="{0934643B-B361-4191-9028-8EC4C5F3AED1}" type="parTrans" cxnId="{F05EC048-FF00-415A-BACE-AC8A5A6BF6BE}">
      <dgm:prSet/>
      <dgm:spPr/>
      <dgm:t>
        <a:bodyPr/>
        <a:lstStyle/>
        <a:p>
          <a:endParaRPr lang="en-US"/>
        </a:p>
      </dgm:t>
    </dgm:pt>
    <dgm:pt modelId="{1D81AC17-6008-4A39-827A-9092309A455E}" type="sibTrans" cxnId="{F05EC048-FF00-415A-BACE-AC8A5A6BF6BE}">
      <dgm:prSet/>
      <dgm:spPr/>
      <dgm:t>
        <a:bodyPr/>
        <a:lstStyle/>
        <a:p>
          <a:endParaRPr lang="en-US"/>
        </a:p>
      </dgm:t>
    </dgm:pt>
    <dgm:pt modelId="{5777698F-75A6-491C-97DF-A2D4AC64A8BA}">
      <dgm:prSet/>
      <dgm:spPr/>
      <dgm:t>
        <a:bodyPr/>
        <a:lstStyle/>
        <a:p>
          <a:r>
            <a:rPr lang="en-US" dirty="0"/>
            <a:t>Registration for AOS conferences</a:t>
          </a:r>
        </a:p>
      </dgm:t>
    </dgm:pt>
    <dgm:pt modelId="{9637979D-363D-4AAE-AC50-F1EBC3974B5C}" type="parTrans" cxnId="{4FEC8DDA-FFC8-47A7-8AE6-B7DEDAB1BD81}">
      <dgm:prSet/>
      <dgm:spPr/>
      <dgm:t>
        <a:bodyPr/>
        <a:lstStyle/>
        <a:p>
          <a:endParaRPr lang="en-US"/>
        </a:p>
      </dgm:t>
    </dgm:pt>
    <dgm:pt modelId="{09E68532-8A0B-4CC1-A427-451B92D02232}" type="sibTrans" cxnId="{4FEC8DDA-FFC8-47A7-8AE6-B7DEDAB1BD81}">
      <dgm:prSet/>
      <dgm:spPr/>
      <dgm:t>
        <a:bodyPr/>
        <a:lstStyle/>
        <a:p>
          <a:endParaRPr lang="en-US"/>
        </a:p>
      </dgm:t>
    </dgm:pt>
    <dgm:pt modelId="{DAED2CB7-690B-4E3F-81B7-6E96C02F2EA8}">
      <dgm:prSet/>
      <dgm:spPr/>
      <dgm:t>
        <a:bodyPr/>
        <a:lstStyle/>
        <a:p>
          <a:r>
            <a:rPr lang="en-US" dirty="0"/>
            <a:t>eServices</a:t>
          </a:r>
        </a:p>
      </dgm:t>
    </dgm:pt>
    <dgm:pt modelId="{B1425313-6803-4362-90C0-C1337DB2E50E}" type="parTrans" cxnId="{1F2C8F55-C734-4298-AC2D-A1ED9FC1E265}">
      <dgm:prSet/>
      <dgm:spPr/>
    </dgm:pt>
    <dgm:pt modelId="{DF2BBE97-3CBC-48CB-BA39-7CE23FC139E1}" type="sibTrans" cxnId="{1F2C8F55-C734-4298-AC2D-A1ED9FC1E265}">
      <dgm:prSet/>
      <dgm:spPr/>
    </dgm:pt>
    <dgm:pt modelId="{9EB8ED3A-BA2A-4B2D-9BF1-19485FB911C4}">
      <dgm:prSet/>
      <dgm:spPr/>
      <dgm:t>
        <a:bodyPr/>
        <a:lstStyle/>
        <a:p>
          <a:r>
            <a:rPr lang="en-US" dirty="0"/>
            <a:t>Ohio Checkbook</a:t>
          </a:r>
        </a:p>
      </dgm:t>
    </dgm:pt>
    <dgm:pt modelId="{CDE31EC2-52EF-496C-85F2-4967DC6C9F72}" type="parTrans" cxnId="{DA0E2795-A2B0-40F2-BAB2-46263C1316E1}">
      <dgm:prSet/>
      <dgm:spPr/>
    </dgm:pt>
    <dgm:pt modelId="{419DFA30-EAD6-4875-A699-1EE4EF84A84E}" type="sibTrans" cxnId="{DA0E2795-A2B0-40F2-BAB2-46263C1316E1}">
      <dgm:prSet/>
      <dgm:spPr/>
    </dgm:pt>
    <dgm:pt modelId="{C1110079-18F0-4E68-B84E-3138D705B5F9}" type="pres">
      <dgm:prSet presAssocID="{B2FC1FDA-98BD-4CE8-8996-049F1B5EEE22}" presName="linear" presStyleCnt="0">
        <dgm:presLayoutVars>
          <dgm:animLvl val="lvl"/>
          <dgm:resizeHandles val="exact"/>
        </dgm:presLayoutVars>
      </dgm:prSet>
      <dgm:spPr/>
    </dgm:pt>
    <dgm:pt modelId="{70519914-BB9A-49C5-81AF-F0B7ABD34024}" type="pres">
      <dgm:prSet presAssocID="{1482E953-D47D-4968-ABC3-5667B558CEC2}" presName="parentText" presStyleLbl="node1" presStyleIdx="0" presStyleCnt="2">
        <dgm:presLayoutVars>
          <dgm:chMax val="0"/>
          <dgm:bulletEnabled val="1"/>
        </dgm:presLayoutVars>
      </dgm:prSet>
      <dgm:spPr/>
    </dgm:pt>
    <dgm:pt modelId="{172A74CF-9EC3-4BB5-832C-B6A57BEF35AF}" type="pres">
      <dgm:prSet presAssocID="{1482E953-D47D-4968-ABC3-5667B558CEC2}" presName="childText" presStyleLbl="revTx" presStyleIdx="0" presStyleCnt="2">
        <dgm:presLayoutVars>
          <dgm:bulletEnabled val="1"/>
        </dgm:presLayoutVars>
      </dgm:prSet>
      <dgm:spPr/>
    </dgm:pt>
    <dgm:pt modelId="{1278F54F-6F0E-4034-992A-5CA80E57679D}" type="pres">
      <dgm:prSet presAssocID="{8E844D3F-4C1B-4408-B3E3-D7BF3464E56F}" presName="parentText" presStyleLbl="node1" presStyleIdx="1" presStyleCnt="2">
        <dgm:presLayoutVars>
          <dgm:chMax val="0"/>
          <dgm:bulletEnabled val="1"/>
        </dgm:presLayoutVars>
      </dgm:prSet>
      <dgm:spPr/>
    </dgm:pt>
    <dgm:pt modelId="{D13C3A42-C5F9-4FB6-82E9-9A1C1D2DA633}" type="pres">
      <dgm:prSet presAssocID="{8E844D3F-4C1B-4408-B3E3-D7BF3464E56F}" presName="childText" presStyleLbl="revTx" presStyleIdx="1" presStyleCnt="2">
        <dgm:presLayoutVars>
          <dgm:bulletEnabled val="1"/>
        </dgm:presLayoutVars>
      </dgm:prSet>
      <dgm:spPr/>
    </dgm:pt>
  </dgm:ptLst>
  <dgm:cxnLst>
    <dgm:cxn modelId="{67CA011A-CC77-4D19-9CE8-B2F13DDBF7C0}" type="presOf" srcId="{8E844D3F-4C1B-4408-B3E3-D7BF3464E56F}" destId="{1278F54F-6F0E-4034-992A-5CA80E57679D}" srcOrd="0" destOrd="0" presId="urn:microsoft.com/office/officeart/2005/8/layout/vList2"/>
    <dgm:cxn modelId="{42016127-12FD-4B4B-ACD0-5D6B11C9B4BD}" type="presOf" srcId="{7CFEB040-DBFC-4F42-B8F9-F7487D812D02}" destId="{172A74CF-9EC3-4BB5-832C-B6A57BEF35AF}" srcOrd="0" destOrd="2" presId="urn:microsoft.com/office/officeart/2005/8/layout/vList2"/>
    <dgm:cxn modelId="{9D7DDD5F-1B9E-4997-8019-767228EC9F4D}" type="presOf" srcId="{5777698F-75A6-491C-97DF-A2D4AC64A8BA}" destId="{172A74CF-9EC3-4BB5-832C-B6A57BEF35AF}" srcOrd="0" destOrd="1" presId="urn:microsoft.com/office/officeart/2005/8/layout/vList2"/>
    <dgm:cxn modelId="{F05EC048-FF00-415A-BACE-AC8A5A6BF6BE}" srcId="{8E844D3F-4C1B-4408-B3E3-D7BF3464E56F}" destId="{A95DA02B-C133-41FB-8D2B-152334310BB3}" srcOrd="0" destOrd="0" parTransId="{0934643B-B361-4191-9028-8EC4C5F3AED1}" sibTransId="{1D81AC17-6008-4A39-827A-9092309A455E}"/>
    <dgm:cxn modelId="{81C59451-AFFE-4643-ADA0-A00B57D20A85}" type="presOf" srcId="{9DF22595-CD85-4C7C-AEDE-EBA43BDE77C5}" destId="{172A74CF-9EC3-4BB5-832C-B6A57BEF35AF}" srcOrd="0" destOrd="0" presId="urn:microsoft.com/office/officeart/2005/8/layout/vList2"/>
    <dgm:cxn modelId="{CA0D1954-F917-40B1-B4D8-7B9C9970C1FE}" type="presOf" srcId="{DAED2CB7-690B-4E3F-81B7-6E96C02F2EA8}" destId="{D13C3A42-C5F9-4FB6-82E9-9A1C1D2DA633}" srcOrd="0" destOrd="1" presId="urn:microsoft.com/office/officeart/2005/8/layout/vList2"/>
    <dgm:cxn modelId="{1F2C8F55-C734-4298-AC2D-A1ED9FC1E265}" srcId="{8E844D3F-4C1B-4408-B3E3-D7BF3464E56F}" destId="{DAED2CB7-690B-4E3F-81B7-6E96C02F2EA8}" srcOrd="1" destOrd="0" parTransId="{B1425313-6803-4362-90C0-C1337DB2E50E}" sibTransId="{DF2BBE97-3CBC-48CB-BA39-7CE23FC139E1}"/>
    <dgm:cxn modelId="{A99B4477-5AA8-4CDB-9EE8-86934AF632D0}" type="presOf" srcId="{9EB8ED3A-BA2A-4B2D-9BF1-19485FB911C4}" destId="{D13C3A42-C5F9-4FB6-82E9-9A1C1D2DA633}" srcOrd="0" destOrd="2" presId="urn:microsoft.com/office/officeart/2005/8/layout/vList2"/>
    <dgm:cxn modelId="{985DBA89-16D1-4627-88C2-211E2057AFCF}" srcId="{B2FC1FDA-98BD-4CE8-8996-049F1B5EEE22}" destId="{1482E953-D47D-4968-ABC3-5667B558CEC2}" srcOrd="0" destOrd="0" parTransId="{4C6F65BD-DF01-42A9-B890-26118BAECBAF}" sibTransId="{7DC72859-7D89-43BF-A4F1-FAB45B5E8F79}"/>
    <dgm:cxn modelId="{CEBD8493-785D-42D5-97E6-8B070192259E}" type="presOf" srcId="{1482E953-D47D-4968-ABC3-5667B558CEC2}" destId="{70519914-BB9A-49C5-81AF-F0B7ABD34024}" srcOrd="0" destOrd="0" presId="urn:microsoft.com/office/officeart/2005/8/layout/vList2"/>
    <dgm:cxn modelId="{DA0E2795-A2B0-40F2-BAB2-46263C1316E1}" srcId="{8E844D3F-4C1B-4408-B3E3-D7BF3464E56F}" destId="{9EB8ED3A-BA2A-4B2D-9BF1-19485FB911C4}" srcOrd="2" destOrd="0" parTransId="{CDE31EC2-52EF-496C-85F2-4967DC6C9F72}" sibTransId="{419DFA30-EAD6-4875-A699-1EE4EF84A84E}"/>
    <dgm:cxn modelId="{8D1179A9-3727-425B-91B7-9CC0EB3C3D94}" srcId="{1482E953-D47D-4968-ABC3-5667B558CEC2}" destId="{7CFEB040-DBFC-4F42-B8F9-F7487D812D02}" srcOrd="2" destOrd="0" parTransId="{BB2C3B17-9646-4252-B301-065FE665307C}" sibTransId="{98DCF77D-B2D5-4510-9028-5792958947AB}"/>
    <dgm:cxn modelId="{4FEC8DDA-FFC8-47A7-8AE6-B7DEDAB1BD81}" srcId="{1482E953-D47D-4968-ABC3-5667B558CEC2}" destId="{5777698F-75A6-491C-97DF-A2D4AC64A8BA}" srcOrd="1" destOrd="0" parTransId="{9637979D-363D-4AAE-AC50-F1EBC3974B5C}" sibTransId="{09E68532-8A0B-4CC1-A427-451B92D02232}"/>
    <dgm:cxn modelId="{B0F546E4-6AAB-40C1-808A-37D2DE051A5A}" srcId="{B2FC1FDA-98BD-4CE8-8996-049F1B5EEE22}" destId="{8E844D3F-4C1B-4408-B3E3-D7BF3464E56F}" srcOrd="1" destOrd="0" parTransId="{1FBDA7F7-ED9C-4CD0-8583-4E9370DDFD8E}" sibTransId="{B42F5059-2004-476A-81ED-3E3F239ADEB6}"/>
    <dgm:cxn modelId="{518E4DE7-F861-4986-9B27-25767C43D81A}" type="presOf" srcId="{B2FC1FDA-98BD-4CE8-8996-049F1B5EEE22}" destId="{C1110079-18F0-4E68-B84E-3138D705B5F9}" srcOrd="0" destOrd="0" presId="urn:microsoft.com/office/officeart/2005/8/layout/vList2"/>
    <dgm:cxn modelId="{C33B0AEA-B4B9-4E46-89BD-87870B476209}" srcId="{1482E953-D47D-4968-ABC3-5667B558CEC2}" destId="{9DF22595-CD85-4C7C-AEDE-EBA43BDE77C5}" srcOrd="0" destOrd="0" parTransId="{4D74CE03-8D23-4C00-B713-9B7A999F746E}" sibTransId="{BFD37205-A0A3-44F5-8304-2DB94401B6E4}"/>
    <dgm:cxn modelId="{EF8D3AF2-9873-473F-B913-2C8397610B36}" type="presOf" srcId="{A95DA02B-C133-41FB-8D2B-152334310BB3}" destId="{D13C3A42-C5F9-4FB6-82E9-9A1C1D2DA633}" srcOrd="0" destOrd="0" presId="urn:microsoft.com/office/officeart/2005/8/layout/vList2"/>
    <dgm:cxn modelId="{BC896ADC-A71D-4BA6-BA0A-113A34C7BA6A}" type="presParOf" srcId="{C1110079-18F0-4E68-B84E-3138D705B5F9}" destId="{70519914-BB9A-49C5-81AF-F0B7ABD34024}" srcOrd="0" destOrd="0" presId="urn:microsoft.com/office/officeart/2005/8/layout/vList2"/>
    <dgm:cxn modelId="{85354A3F-8A3C-4538-ACFA-0D911446C5C6}" type="presParOf" srcId="{C1110079-18F0-4E68-B84E-3138D705B5F9}" destId="{172A74CF-9EC3-4BB5-832C-B6A57BEF35AF}" srcOrd="1" destOrd="0" presId="urn:microsoft.com/office/officeart/2005/8/layout/vList2"/>
    <dgm:cxn modelId="{C77E8EB5-2A02-46BE-A7F9-FC7AB2E1F40A}" type="presParOf" srcId="{C1110079-18F0-4E68-B84E-3138D705B5F9}" destId="{1278F54F-6F0E-4034-992A-5CA80E57679D}" srcOrd="2" destOrd="0" presId="urn:microsoft.com/office/officeart/2005/8/layout/vList2"/>
    <dgm:cxn modelId="{62B9727C-8E38-43DC-A3A6-B512B747ECAB}" type="presParOf" srcId="{C1110079-18F0-4E68-B84E-3138D705B5F9}" destId="{D13C3A42-C5F9-4FB6-82E9-9A1C1D2DA63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2FC1FDA-98BD-4CE8-8996-049F1B5EEE22}"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1482E953-D47D-4968-ABC3-5667B558CEC2}">
      <dgm:prSet phldrT="[Text]"/>
      <dgm:spPr/>
      <dgm:t>
        <a:bodyPr/>
        <a:lstStyle/>
        <a:p>
          <a:r>
            <a:rPr lang="en-US" b="1" dirty="0"/>
            <a:t>Contact Us</a:t>
          </a:r>
        </a:p>
      </dgm:t>
    </dgm:pt>
    <dgm:pt modelId="{4C6F65BD-DF01-42A9-B890-26118BAECBAF}" type="parTrans" cxnId="{985DBA89-16D1-4627-88C2-211E2057AFCF}">
      <dgm:prSet/>
      <dgm:spPr/>
      <dgm:t>
        <a:bodyPr/>
        <a:lstStyle/>
        <a:p>
          <a:endParaRPr lang="en-US" b="1"/>
        </a:p>
      </dgm:t>
    </dgm:pt>
    <dgm:pt modelId="{7DC72859-7D89-43BF-A4F1-FAB45B5E8F79}" type="sibTrans" cxnId="{985DBA89-16D1-4627-88C2-211E2057AFCF}">
      <dgm:prSet/>
      <dgm:spPr/>
      <dgm:t>
        <a:bodyPr/>
        <a:lstStyle/>
        <a:p>
          <a:endParaRPr lang="en-US" b="1"/>
        </a:p>
      </dgm:t>
    </dgm:pt>
    <dgm:pt modelId="{8E844D3F-4C1B-4408-B3E3-D7BF3464E56F}">
      <dgm:prSet phldrT="[Text]"/>
      <dgm:spPr/>
      <dgm:t>
        <a:bodyPr/>
        <a:lstStyle/>
        <a:p>
          <a:r>
            <a:rPr lang="en-US" b="1" dirty="0"/>
            <a:t>Newsroom</a:t>
          </a:r>
        </a:p>
      </dgm:t>
    </dgm:pt>
    <dgm:pt modelId="{1FBDA7F7-ED9C-4CD0-8583-4E9370DDFD8E}" type="parTrans" cxnId="{B0F546E4-6AAB-40C1-808A-37D2DE051A5A}">
      <dgm:prSet/>
      <dgm:spPr/>
      <dgm:t>
        <a:bodyPr/>
        <a:lstStyle/>
        <a:p>
          <a:endParaRPr lang="en-US" b="1"/>
        </a:p>
      </dgm:t>
    </dgm:pt>
    <dgm:pt modelId="{B42F5059-2004-476A-81ED-3E3F239ADEB6}" type="sibTrans" cxnId="{B0F546E4-6AAB-40C1-808A-37D2DE051A5A}">
      <dgm:prSet/>
      <dgm:spPr/>
      <dgm:t>
        <a:bodyPr/>
        <a:lstStyle/>
        <a:p>
          <a:endParaRPr lang="en-US" b="1"/>
        </a:p>
      </dgm:t>
    </dgm:pt>
    <dgm:pt modelId="{9DF22595-CD85-4C7C-AEDE-EBA43BDE77C5}">
      <dgm:prSet/>
      <dgm:spPr/>
      <dgm:t>
        <a:bodyPr/>
        <a:lstStyle/>
        <a:p>
          <a:r>
            <a:rPr lang="en-US" dirty="0"/>
            <a:t>Report Fraud</a:t>
          </a:r>
        </a:p>
      </dgm:t>
    </dgm:pt>
    <dgm:pt modelId="{4D74CE03-8D23-4C00-B713-9B7A999F746E}" type="parTrans" cxnId="{C33B0AEA-B4B9-4E46-89BD-87870B476209}">
      <dgm:prSet/>
      <dgm:spPr/>
      <dgm:t>
        <a:bodyPr/>
        <a:lstStyle/>
        <a:p>
          <a:endParaRPr lang="en-US"/>
        </a:p>
      </dgm:t>
    </dgm:pt>
    <dgm:pt modelId="{BFD37205-A0A3-44F5-8304-2DB94401B6E4}" type="sibTrans" cxnId="{C33B0AEA-B4B9-4E46-89BD-87870B476209}">
      <dgm:prSet/>
      <dgm:spPr/>
      <dgm:t>
        <a:bodyPr/>
        <a:lstStyle/>
        <a:p>
          <a:endParaRPr lang="en-US"/>
        </a:p>
      </dgm:t>
    </dgm:pt>
    <dgm:pt modelId="{A95DA02B-C133-41FB-8D2B-152334310BB3}">
      <dgm:prSet/>
      <dgm:spPr/>
      <dgm:t>
        <a:bodyPr/>
        <a:lstStyle/>
        <a:p>
          <a:r>
            <a:rPr lang="en-US" dirty="0"/>
            <a:t>Unauditable List</a:t>
          </a:r>
        </a:p>
      </dgm:t>
    </dgm:pt>
    <dgm:pt modelId="{0934643B-B361-4191-9028-8EC4C5F3AED1}" type="parTrans" cxnId="{F05EC048-FF00-415A-BACE-AC8A5A6BF6BE}">
      <dgm:prSet/>
      <dgm:spPr/>
      <dgm:t>
        <a:bodyPr/>
        <a:lstStyle/>
        <a:p>
          <a:endParaRPr lang="en-US"/>
        </a:p>
      </dgm:t>
    </dgm:pt>
    <dgm:pt modelId="{1D81AC17-6008-4A39-827A-9092309A455E}" type="sibTrans" cxnId="{F05EC048-FF00-415A-BACE-AC8A5A6BF6BE}">
      <dgm:prSet/>
      <dgm:spPr/>
      <dgm:t>
        <a:bodyPr/>
        <a:lstStyle/>
        <a:p>
          <a:endParaRPr lang="en-US"/>
        </a:p>
      </dgm:t>
    </dgm:pt>
    <dgm:pt modelId="{802A3EED-5494-4080-BA30-70884C42F754}">
      <dgm:prSet/>
      <dgm:spPr/>
      <dgm:t>
        <a:bodyPr/>
        <a:lstStyle/>
        <a:p>
          <a:r>
            <a:rPr lang="en-US" dirty="0"/>
            <a:t>Request a Speaker</a:t>
          </a:r>
        </a:p>
      </dgm:t>
    </dgm:pt>
    <dgm:pt modelId="{5763EF30-CB97-4BE1-B065-4184CEAAAF73}" type="parTrans" cxnId="{EE19BBA6-6069-4465-A93F-F91B14E0A930}">
      <dgm:prSet/>
      <dgm:spPr/>
      <dgm:t>
        <a:bodyPr/>
        <a:lstStyle/>
        <a:p>
          <a:endParaRPr lang="en-US"/>
        </a:p>
      </dgm:t>
    </dgm:pt>
    <dgm:pt modelId="{56CDDD95-654A-497C-9E36-E6346521965A}" type="sibTrans" cxnId="{EE19BBA6-6069-4465-A93F-F91B14E0A930}">
      <dgm:prSet/>
      <dgm:spPr/>
      <dgm:t>
        <a:bodyPr/>
        <a:lstStyle/>
        <a:p>
          <a:endParaRPr lang="en-US"/>
        </a:p>
      </dgm:t>
    </dgm:pt>
    <dgm:pt modelId="{C1110079-18F0-4E68-B84E-3138D705B5F9}" type="pres">
      <dgm:prSet presAssocID="{B2FC1FDA-98BD-4CE8-8996-049F1B5EEE22}" presName="linear" presStyleCnt="0">
        <dgm:presLayoutVars>
          <dgm:animLvl val="lvl"/>
          <dgm:resizeHandles val="exact"/>
        </dgm:presLayoutVars>
      </dgm:prSet>
      <dgm:spPr/>
    </dgm:pt>
    <dgm:pt modelId="{70519914-BB9A-49C5-81AF-F0B7ABD34024}" type="pres">
      <dgm:prSet presAssocID="{1482E953-D47D-4968-ABC3-5667B558CEC2}" presName="parentText" presStyleLbl="node1" presStyleIdx="0" presStyleCnt="2">
        <dgm:presLayoutVars>
          <dgm:chMax val="0"/>
          <dgm:bulletEnabled val="1"/>
        </dgm:presLayoutVars>
      </dgm:prSet>
      <dgm:spPr/>
    </dgm:pt>
    <dgm:pt modelId="{172A74CF-9EC3-4BB5-832C-B6A57BEF35AF}" type="pres">
      <dgm:prSet presAssocID="{1482E953-D47D-4968-ABC3-5667B558CEC2}" presName="childText" presStyleLbl="revTx" presStyleIdx="0" presStyleCnt="2">
        <dgm:presLayoutVars>
          <dgm:bulletEnabled val="1"/>
        </dgm:presLayoutVars>
      </dgm:prSet>
      <dgm:spPr/>
    </dgm:pt>
    <dgm:pt modelId="{1278F54F-6F0E-4034-992A-5CA80E57679D}" type="pres">
      <dgm:prSet presAssocID="{8E844D3F-4C1B-4408-B3E3-D7BF3464E56F}" presName="parentText" presStyleLbl="node1" presStyleIdx="1" presStyleCnt="2">
        <dgm:presLayoutVars>
          <dgm:chMax val="0"/>
          <dgm:bulletEnabled val="1"/>
        </dgm:presLayoutVars>
      </dgm:prSet>
      <dgm:spPr/>
    </dgm:pt>
    <dgm:pt modelId="{D13C3A42-C5F9-4FB6-82E9-9A1C1D2DA633}" type="pres">
      <dgm:prSet presAssocID="{8E844D3F-4C1B-4408-B3E3-D7BF3464E56F}" presName="childText" presStyleLbl="revTx" presStyleIdx="1" presStyleCnt="2">
        <dgm:presLayoutVars>
          <dgm:bulletEnabled val="1"/>
        </dgm:presLayoutVars>
      </dgm:prSet>
      <dgm:spPr/>
    </dgm:pt>
  </dgm:ptLst>
  <dgm:cxnLst>
    <dgm:cxn modelId="{67CA011A-CC77-4D19-9CE8-B2F13DDBF7C0}" type="presOf" srcId="{8E844D3F-4C1B-4408-B3E3-D7BF3464E56F}" destId="{1278F54F-6F0E-4034-992A-5CA80E57679D}" srcOrd="0" destOrd="0" presId="urn:microsoft.com/office/officeart/2005/8/layout/vList2"/>
    <dgm:cxn modelId="{F05EC048-FF00-415A-BACE-AC8A5A6BF6BE}" srcId="{8E844D3F-4C1B-4408-B3E3-D7BF3464E56F}" destId="{A95DA02B-C133-41FB-8D2B-152334310BB3}" srcOrd="0" destOrd="0" parTransId="{0934643B-B361-4191-9028-8EC4C5F3AED1}" sibTransId="{1D81AC17-6008-4A39-827A-9092309A455E}"/>
    <dgm:cxn modelId="{81C59451-AFFE-4643-ADA0-A00B57D20A85}" type="presOf" srcId="{9DF22595-CD85-4C7C-AEDE-EBA43BDE77C5}" destId="{172A74CF-9EC3-4BB5-832C-B6A57BEF35AF}" srcOrd="0" destOrd="0" presId="urn:microsoft.com/office/officeart/2005/8/layout/vList2"/>
    <dgm:cxn modelId="{18B78B78-FE7D-43A8-8F33-B34A1728644E}" type="presOf" srcId="{802A3EED-5494-4080-BA30-70884C42F754}" destId="{172A74CF-9EC3-4BB5-832C-B6A57BEF35AF}" srcOrd="0" destOrd="1" presId="urn:microsoft.com/office/officeart/2005/8/layout/vList2"/>
    <dgm:cxn modelId="{985DBA89-16D1-4627-88C2-211E2057AFCF}" srcId="{B2FC1FDA-98BD-4CE8-8996-049F1B5EEE22}" destId="{1482E953-D47D-4968-ABC3-5667B558CEC2}" srcOrd="0" destOrd="0" parTransId="{4C6F65BD-DF01-42A9-B890-26118BAECBAF}" sibTransId="{7DC72859-7D89-43BF-A4F1-FAB45B5E8F79}"/>
    <dgm:cxn modelId="{CEBD8493-785D-42D5-97E6-8B070192259E}" type="presOf" srcId="{1482E953-D47D-4968-ABC3-5667B558CEC2}" destId="{70519914-BB9A-49C5-81AF-F0B7ABD34024}" srcOrd="0" destOrd="0" presId="urn:microsoft.com/office/officeart/2005/8/layout/vList2"/>
    <dgm:cxn modelId="{EE19BBA6-6069-4465-A93F-F91B14E0A930}" srcId="{1482E953-D47D-4968-ABC3-5667B558CEC2}" destId="{802A3EED-5494-4080-BA30-70884C42F754}" srcOrd="1" destOrd="0" parTransId="{5763EF30-CB97-4BE1-B065-4184CEAAAF73}" sibTransId="{56CDDD95-654A-497C-9E36-E6346521965A}"/>
    <dgm:cxn modelId="{B0F546E4-6AAB-40C1-808A-37D2DE051A5A}" srcId="{B2FC1FDA-98BD-4CE8-8996-049F1B5EEE22}" destId="{8E844D3F-4C1B-4408-B3E3-D7BF3464E56F}" srcOrd="1" destOrd="0" parTransId="{1FBDA7F7-ED9C-4CD0-8583-4E9370DDFD8E}" sibTransId="{B42F5059-2004-476A-81ED-3E3F239ADEB6}"/>
    <dgm:cxn modelId="{518E4DE7-F861-4986-9B27-25767C43D81A}" type="presOf" srcId="{B2FC1FDA-98BD-4CE8-8996-049F1B5EEE22}" destId="{C1110079-18F0-4E68-B84E-3138D705B5F9}" srcOrd="0" destOrd="0" presId="urn:microsoft.com/office/officeart/2005/8/layout/vList2"/>
    <dgm:cxn modelId="{C33B0AEA-B4B9-4E46-89BD-87870B476209}" srcId="{1482E953-D47D-4968-ABC3-5667B558CEC2}" destId="{9DF22595-CD85-4C7C-AEDE-EBA43BDE77C5}" srcOrd="0" destOrd="0" parTransId="{4D74CE03-8D23-4C00-B713-9B7A999F746E}" sibTransId="{BFD37205-A0A3-44F5-8304-2DB94401B6E4}"/>
    <dgm:cxn modelId="{EF8D3AF2-9873-473F-B913-2C8397610B36}" type="presOf" srcId="{A95DA02B-C133-41FB-8D2B-152334310BB3}" destId="{D13C3A42-C5F9-4FB6-82E9-9A1C1D2DA633}" srcOrd="0" destOrd="0" presId="urn:microsoft.com/office/officeart/2005/8/layout/vList2"/>
    <dgm:cxn modelId="{BC896ADC-A71D-4BA6-BA0A-113A34C7BA6A}" type="presParOf" srcId="{C1110079-18F0-4E68-B84E-3138D705B5F9}" destId="{70519914-BB9A-49C5-81AF-F0B7ABD34024}" srcOrd="0" destOrd="0" presId="urn:microsoft.com/office/officeart/2005/8/layout/vList2"/>
    <dgm:cxn modelId="{85354A3F-8A3C-4538-ACFA-0D911446C5C6}" type="presParOf" srcId="{C1110079-18F0-4E68-B84E-3138D705B5F9}" destId="{172A74CF-9EC3-4BB5-832C-B6A57BEF35AF}" srcOrd="1" destOrd="0" presId="urn:microsoft.com/office/officeart/2005/8/layout/vList2"/>
    <dgm:cxn modelId="{C77E8EB5-2A02-46BE-A7F9-FC7AB2E1F40A}" type="presParOf" srcId="{C1110079-18F0-4E68-B84E-3138D705B5F9}" destId="{1278F54F-6F0E-4034-992A-5CA80E57679D}" srcOrd="2" destOrd="0" presId="urn:microsoft.com/office/officeart/2005/8/layout/vList2"/>
    <dgm:cxn modelId="{62B9727C-8E38-43DC-A3A6-B512B747ECAB}" type="presParOf" srcId="{C1110079-18F0-4E68-B84E-3138D705B5F9}" destId="{D13C3A42-C5F9-4FB6-82E9-9A1C1D2DA63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D2E9D8-5613-4975-AEFB-6D3238FEE530}" type="doc">
      <dgm:prSet loTypeId="urn:microsoft.com/office/officeart/2005/8/layout/hList6" loCatId="list" qsTypeId="urn:microsoft.com/office/officeart/2005/8/quickstyle/3d2" qsCatId="3D" csTypeId="urn:microsoft.com/office/officeart/2005/8/colors/colorful4" csCatId="colorful" phldr="1"/>
      <dgm:spPr/>
      <dgm:t>
        <a:bodyPr/>
        <a:lstStyle/>
        <a:p>
          <a:endParaRPr lang="en-US"/>
        </a:p>
      </dgm:t>
    </dgm:pt>
    <dgm:pt modelId="{9617FE03-B4CD-4E7F-AA07-6A1883084552}">
      <dgm:prSet phldrT="[Text]"/>
      <dgm:spPr/>
      <dgm:t>
        <a:bodyPr/>
        <a:lstStyle/>
        <a:p>
          <a:r>
            <a:rPr lang="en-US" b="1" dirty="0"/>
            <a:t>Ohio Law- biennial</a:t>
          </a:r>
        </a:p>
      </dgm:t>
    </dgm:pt>
    <dgm:pt modelId="{AD46C255-2259-4099-8033-98E4C2A22382}" type="parTrans" cxnId="{B5E0D449-5B36-4AE2-B7D7-DFD9F2E9FFE7}">
      <dgm:prSet/>
      <dgm:spPr/>
      <dgm:t>
        <a:bodyPr/>
        <a:lstStyle/>
        <a:p>
          <a:endParaRPr lang="en-US" b="1"/>
        </a:p>
      </dgm:t>
    </dgm:pt>
    <dgm:pt modelId="{35E17793-5C39-40F7-8006-078C65ECAE18}" type="sibTrans" cxnId="{B5E0D449-5B36-4AE2-B7D7-DFD9F2E9FFE7}">
      <dgm:prSet/>
      <dgm:spPr/>
      <dgm:t>
        <a:bodyPr/>
        <a:lstStyle/>
        <a:p>
          <a:endParaRPr lang="en-US" b="1"/>
        </a:p>
      </dgm:t>
    </dgm:pt>
    <dgm:pt modelId="{6EE706B2-F33B-4097-8C6D-9362330F37A9}">
      <dgm:prSet phldrT="[Text]"/>
      <dgm:spPr/>
      <dgm:t>
        <a:bodyPr/>
        <a:lstStyle/>
        <a:p>
          <a:r>
            <a:rPr lang="en-US" b="1" dirty="0"/>
            <a:t>Federal Single Audit - $750,000</a:t>
          </a:r>
          <a:r>
            <a:rPr lang="en-US" b="1" dirty="0">
              <a:solidFill>
                <a:srgbClr val="FFFF00"/>
              </a:solidFill>
            </a:rPr>
            <a:t>*</a:t>
          </a:r>
          <a:r>
            <a:rPr lang="en-US" b="1" dirty="0"/>
            <a:t> in Federal Expenditures</a:t>
          </a:r>
        </a:p>
      </dgm:t>
    </dgm:pt>
    <dgm:pt modelId="{3CCE4BF7-90EB-47D7-B149-8C2E8467A4E4}" type="parTrans" cxnId="{294C31AA-60AB-425A-8BCB-CE5C2A54AB4E}">
      <dgm:prSet/>
      <dgm:spPr/>
      <dgm:t>
        <a:bodyPr/>
        <a:lstStyle/>
        <a:p>
          <a:endParaRPr lang="en-US" b="1"/>
        </a:p>
      </dgm:t>
    </dgm:pt>
    <dgm:pt modelId="{0660783D-7745-4D33-907A-4A287DEA5645}" type="sibTrans" cxnId="{294C31AA-60AB-425A-8BCB-CE5C2A54AB4E}">
      <dgm:prSet/>
      <dgm:spPr/>
      <dgm:t>
        <a:bodyPr/>
        <a:lstStyle/>
        <a:p>
          <a:endParaRPr lang="en-US" b="1"/>
        </a:p>
      </dgm:t>
    </dgm:pt>
    <dgm:pt modelId="{1291BF30-A523-40D8-BF99-D49F97CE5E2A}">
      <dgm:prSet phldrT="[Text]"/>
      <dgm:spPr/>
      <dgm:t>
        <a:bodyPr/>
        <a:lstStyle/>
        <a:p>
          <a:r>
            <a:rPr lang="en-US" b="1" dirty="0"/>
            <a:t>Anytime – Public Office Request or AOS Initiative</a:t>
          </a:r>
        </a:p>
      </dgm:t>
    </dgm:pt>
    <dgm:pt modelId="{1E71A504-D686-4B69-9037-EA70F51586C3}" type="parTrans" cxnId="{08F7DACC-723B-4D92-853C-48CE8C4770E4}">
      <dgm:prSet/>
      <dgm:spPr/>
      <dgm:t>
        <a:bodyPr/>
        <a:lstStyle/>
        <a:p>
          <a:endParaRPr lang="en-US" b="1"/>
        </a:p>
      </dgm:t>
    </dgm:pt>
    <dgm:pt modelId="{EF407FFA-81AB-413A-885A-77C0FE70CFE8}" type="sibTrans" cxnId="{08F7DACC-723B-4D92-853C-48CE8C4770E4}">
      <dgm:prSet/>
      <dgm:spPr/>
      <dgm:t>
        <a:bodyPr/>
        <a:lstStyle/>
        <a:p>
          <a:endParaRPr lang="en-US" b="1"/>
        </a:p>
      </dgm:t>
    </dgm:pt>
    <dgm:pt modelId="{F36E5C9B-A2C3-41B0-80C3-A8B6D76F4364}" type="pres">
      <dgm:prSet presAssocID="{6DD2E9D8-5613-4975-AEFB-6D3238FEE530}" presName="Name0" presStyleCnt="0">
        <dgm:presLayoutVars>
          <dgm:dir/>
          <dgm:resizeHandles val="exact"/>
        </dgm:presLayoutVars>
      </dgm:prSet>
      <dgm:spPr/>
    </dgm:pt>
    <dgm:pt modelId="{EA14E4D6-2053-45DB-91BC-1B63AE950673}" type="pres">
      <dgm:prSet presAssocID="{9617FE03-B4CD-4E7F-AA07-6A1883084552}" presName="node" presStyleLbl="node1" presStyleIdx="0" presStyleCnt="3">
        <dgm:presLayoutVars>
          <dgm:bulletEnabled val="1"/>
        </dgm:presLayoutVars>
      </dgm:prSet>
      <dgm:spPr/>
    </dgm:pt>
    <dgm:pt modelId="{7F97C03D-1788-4164-9B4F-E307B0919474}" type="pres">
      <dgm:prSet presAssocID="{35E17793-5C39-40F7-8006-078C65ECAE18}" presName="sibTrans" presStyleCnt="0"/>
      <dgm:spPr/>
    </dgm:pt>
    <dgm:pt modelId="{57CB7F77-916B-4E2A-AFAA-F8C6972157CF}" type="pres">
      <dgm:prSet presAssocID="{6EE706B2-F33B-4097-8C6D-9362330F37A9}" presName="node" presStyleLbl="node1" presStyleIdx="1" presStyleCnt="3">
        <dgm:presLayoutVars>
          <dgm:bulletEnabled val="1"/>
        </dgm:presLayoutVars>
      </dgm:prSet>
      <dgm:spPr/>
    </dgm:pt>
    <dgm:pt modelId="{09C138AC-0ABE-4FA7-B444-A4D03ED06C7B}" type="pres">
      <dgm:prSet presAssocID="{0660783D-7745-4D33-907A-4A287DEA5645}" presName="sibTrans" presStyleCnt="0"/>
      <dgm:spPr/>
    </dgm:pt>
    <dgm:pt modelId="{83098049-8BBA-4C65-94D9-62C74F4152CD}" type="pres">
      <dgm:prSet presAssocID="{1291BF30-A523-40D8-BF99-D49F97CE5E2A}" presName="node" presStyleLbl="node1" presStyleIdx="2" presStyleCnt="3">
        <dgm:presLayoutVars>
          <dgm:bulletEnabled val="1"/>
        </dgm:presLayoutVars>
      </dgm:prSet>
      <dgm:spPr/>
    </dgm:pt>
  </dgm:ptLst>
  <dgm:cxnLst>
    <dgm:cxn modelId="{D2BDF602-7D88-41E7-B487-5E43CEE234CE}" type="presOf" srcId="{6EE706B2-F33B-4097-8C6D-9362330F37A9}" destId="{57CB7F77-916B-4E2A-AFAA-F8C6972157CF}" srcOrd="0" destOrd="0" presId="urn:microsoft.com/office/officeart/2005/8/layout/hList6"/>
    <dgm:cxn modelId="{6FD57F1E-5B79-4BCA-B271-D75E1E3828B0}" type="presOf" srcId="{6DD2E9D8-5613-4975-AEFB-6D3238FEE530}" destId="{F36E5C9B-A2C3-41B0-80C3-A8B6D76F4364}" srcOrd="0" destOrd="0" presId="urn:microsoft.com/office/officeart/2005/8/layout/hList6"/>
    <dgm:cxn modelId="{AE9A5C3D-A3B0-455D-9795-4F5E929647E2}" type="presOf" srcId="{1291BF30-A523-40D8-BF99-D49F97CE5E2A}" destId="{83098049-8BBA-4C65-94D9-62C74F4152CD}" srcOrd="0" destOrd="0" presId="urn:microsoft.com/office/officeart/2005/8/layout/hList6"/>
    <dgm:cxn modelId="{9DE21F67-80F6-457B-B78D-4CE89B37EF15}" type="presOf" srcId="{9617FE03-B4CD-4E7F-AA07-6A1883084552}" destId="{EA14E4D6-2053-45DB-91BC-1B63AE950673}" srcOrd="0" destOrd="0" presId="urn:microsoft.com/office/officeart/2005/8/layout/hList6"/>
    <dgm:cxn modelId="{B5E0D449-5B36-4AE2-B7D7-DFD9F2E9FFE7}" srcId="{6DD2E9D8-5613-4975-AEFB-6D3238FEE530}" destId="{9617FE03-B4CD-4E7F-AA07-6A1883084552}" srcOrd="0" destOrd="0" parTransId="{AD46C255-2259-4099-8033-98E4C2A22382}" sibTransId="{35E17793-5C39-40F7-8006-078C65ECAE18}"/>
    <dgm:cxn modelId="{294C31AA-60AB-425A-8BCB-CE5C2A54AB4E}" srcId="{6DD2E9D8-5613-4975-AEFB-6D3238FEE530}" destId="{6EE706B2-F33B-4097-8C6D-9362330F37A9}" srcOrd="1" destOrd="0" parTransId="{3CCE4BF7-90EB-47D7-B149-8C2E8467A4E4}" sibTransId="{0660783D-7745-4D33-907A-4A287DEA5645}"/>
    <dgm:cxn modelId="{08F7DACC-723B-4D92-853C-48CE8C4770E4}" srcId="{6DD2E9D8-5613-4975-AEFB-6D3238FEE530}" destId="{1291BF30-A523-40D8-BF99-D49F97CE5E2A}" srcOrd="2" destOrd="0" parTransId="{1E71A504-D686-4B69-9037-EA70F51586C3}" sibTransId="{EF407FFA-81AB-413A-885A-77C0FE70CFE8}"/>
    <dgm:cxn modelId="{506345F3-0E49-4163-BB9B-047E1E441325}" type="presParOf" srcId="{F36E5C9B-A2C3-41B0-80C3-A8B6D76F4364}" destId="{EA14E4D6-2053-45DB-91BC-1B63AE950673}" srcOrd="0" destOrd="0" presId="urn:microsoft.com/office/officeart/2005/8/layout/hList6"/>
    <dgm:cxn modelId="{64401F7E-F5B8-4F4B-9250-EB621534C126}" type="presParOf" srcId="{F36E5C9B-A2C3-41B0-80C3-A8B6D76F4364}" destId="{7F97C03D-1788-4164-9B4F-E307B0919474}" srcOrd="1" destOrd="0" presId="urn:microsoft.com/office/officeart/2005/8/layout/hList6"/>
    <dgm:cxn modelId="{5174FDB4-27C4-4B3F-B8ED-523859F977A4}" type="presParOf" srcId="{F36E5C9B-A2C3-41B0-80C3-A8B6D76F4364}" destId="{57CB7F77-916B-4E2A-AFAA-F8C6972157CF}" srcOrd="2" destOrd="0" presId="urn:microsoft.com/office/officeart/2005/8/layout/hList6"/>
    <dgm:cxn modelId="{0C6A0A7D-1FFE-48BC-9E55-18A868475C2B}" type="presParOf" srcId="{F36E5C9B-A2C3-41B0-80C3-A8B6D76F4364}" destId="{09C138AC-0ABE-4FA7-B444-A4D03ED06C7B}" srcOrd="3" destOrd="0" presId="urn:microsoft.com/office/officeart/2005/8/layout/hList6"/>
    <dgm:cxn modelId="{3A138642-176C-4A4B-9A18-86FB89049ABD}" type="presParOf" srcId="{F36E5C9B-A2C3-41B0-80C3-A8B6D76F4364}" destId="{83098049-8BBA-4C65-94D9-62C74F4152C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2EA53C-D0E3-44C4-BA18-19A99EDF8D66}" type="doc">
      <dgm:prSet loTypeId="urn:microsoft.com/office/officeart/2009/layout/ReverseList" loCatId="relationship" qsTypeId="urn:microsoft.com/office/officeart/2005/8/quickstyle/3d3" qsCatId="3D" csTypeId="urn:microsoft.com/office/officeart/2005/8/colors/colorful4" csCatId="colorful" phldr="1"/>
      <dgm:spPr/>
      <dgm:t>
        <a:bodyPr/>
        <a:lstStyle/>
        <a:p>
          <a:endParaRPr lang="en-US"/>
        </a:p>
      </dgm:t>
    </dgm:pt>
    <dgm:pt modelId="{9437DF79-16CD-4B05-9A5C-7649690ED7C5}">
      <dgm:prSet phldrT="[Text]"/>
      <dgm:spPr/>
      <dgm:t>
        <a:bodyPr/>
        <a:lstStyle/>
        <a:p>
          <a:pPr algn="l"/>
          <a:r>
            <a:rPr lang="en-US" b="1" dirty="0"/>
            <a:t>ORC 117.11 requires at least </a:t>
          </a:r>
          <a:r>
            <a:rPr lang="en-US" b="1" u="sng" dirty="0"/>
            <a:t>biennial</a:t>
          </a:r>
          <a:r>
            <a:rPr lang="en-US" b="1" dirty="0"/>
            <a:t> </a:t>
          </a:r>
          <a:r>
            <a:rPr lang="en-US" b="1" u="sng" dirty="0"/>
            <a:t>audits</a:t>
          </a:r>
        </a:p>
      </dgm:t>
    </dgm:pt>
    <dgm:pt modelId="{84462DEF-73F8-452E-85F8-10664F6033C5}" type="parTrans" cxnId="{466D2090-7DED-4B39-B5A1-3EF066F12F6B}">
      <dgm:prSet/>
      <dgm:spPr/>
      <dgm:t>
        <a:bodyPr/>
        <a:lstStyle/>
        <a:p>
          <a:pPr algn="l"/>
          <a:endParaRPr lang="en-US" b="1"/>
        </a:p>
      </dgm:t>
    </dgm:pt>
    <dgm:pt modelId="{E4860EE4-97FE-44DE-BB2B-CD649603F9C2}" type="sibTrans" cxnId="{466D2090-7DED-4B39-B5A1-3EF066F12F6B}">
      <dgm:prSet/>
      <dgm:spPr/>
      <dgm:t>
        <a:bodyPr/>
        <a:lstStyle/>
        <a:p>
          <a:pPr algn="l"/>
          <a:endParaRPr lang="en-US" b="1"/>
        </a:p>
      </dgm:t>
    </dgm:pt>
    <dgm:pt modelId="{AE722DA8-317C-4410-A643-A84CFE6DA098}">
      <dgm:prSet phldrT="[Text]"/>
      <dgm:spPr/>
      <dgm:t>
        <a:bodyPr/>
        <a:lstStyle/>
        <a:p>
          <a:pPr algn="l"/>
          <a:r>
            <a:rPr lang="en-US" b="1" dirty="0"/>
            <a:t>However, you must </a:t>
          </a:r>
          <a:r>
            <a:rPr lang="en-US" b="1" u="sng" dirty="0"/>
            <a:t>annually file </a:t>
          </a:r>
          <a:r>
            <a:rPr lang="en-US" b="1" dirty="0"/>
            <a:t>financial statements, notes, etc. via Hinkle system</a:t>
          </a:r>
        </a:p>
      </dgm:t>
    </dgm:pt>
    <dgm:pt modelId="{F7BCAD8A-1544-4C0E-A8C4-5E8DC4EE80AE}" type="parTrans" cxnId="{D5C5A93C-0AA1-48A0-87A6-AF769AB5D2B2}">
      <dgm:prSet/>
      <dgm:spPr/>
      <dgm:t>
        <a:bodyPr/>
        <a:lstStyle/>
        <a:p>
          <a:pPr algn="l"/>
          <a:endParaRPr lang="en-US" b="1"/>
        </a:p>
      </dgm:t>
    </dgm:pt>
    <dgm:pt modelId="{B8B2C000-280A-4436-B71D-93715975C3C8}" type="sibTrans" cxnId="{D5C5A93C-0AA1-48A0-87A6-AF769AB5D2B2}">
      <dgm:prSet/>
      <dgm:spPr/>
      <dgm:t>
        <a:bodyPr/>
        <a:lstStyle/>
        <a:p>
          <a:pPr algn="l"/>
          <a:endParaRPr lang="en-US" b="1"/>
        </a:p>
      </dgm:t>
    </dgm:pt>
    <dgm:pt modelId="{8804152E-FA0A-4A14-8D22-5C3C565BB8B8}" type="pres">
      <dgm:prSet presAssocID="{FE2EA53C-D0E3-44C4-BA18-19A99EDF8D66}" presName="Name0" presStyleCnt="0">
        <dgm:presLayoutVars>
          <dgm:chMax val="2"/>
          <dgm:chPref val="2"/>
          <dgm:animLvl val="lvl"/>
        </dgm:presLayoutVars>
      </dgm:prSet>
      <dgm:spPr/>
    </dgm:pt>
    <dgm:pt modelId="{DDC9043E-7912-429E-9C46-1098CF7093A9}" type="pres">
      <dgm:prSet presAssocID="{FE2EA53C-D0E3-44C4-BA18-19A99EDF8D66}" presName="LeftText" presStyleLbl="revTx" presStyleIdx="0" presStyleCnt="0">
        <dgm:presLayoutVars>
          <dgm:bulletEnabled val="1"/>
        </dgm:presLayoutVars>
      </dgm:prSet>
      <dgm:spPr/>
    </dgm:pt>
    <dgm:pt modelId="{E9FA0E5F-1E92-4596-A171-A874ED3B7C2E}" type="pres">
      <dgm:prSet presAssocID="{FE2EA53C-D0E3-44C4-BA18-19A99EDF8D66}" presName="LeftNode" presStyleLbl="bgImgPlace1" presStyleIdx="0" presStyleCnt="2">
        <dgm:presLayoutVars>
          <dgm:chMax val="2"/>
          <dgm:chPref val="2"/>
        </dgm:presLayoutVars>
      </dgm:prSet>
      <dgm:spPr/>
    </dgm:pt>
    <dgm:pt modelId="{6CB40570-1123-441D-9A56-C4D9BF3FD97F}" type="pres">
      <dgm:prSet presAssocID="{FE2EA53C-D0E3-44C4-BA18-19A99EDF8D66}" presName="RightText" presStyleLbl="revTx" presStyleIdx="0" presStyleCnt="0">
        <dgm:presLayoutVars>
          <dgm:bulletEnabled val="1"/>
        </dgm:presLayoutVars>
      </dgm:prSet>
      <dgm:spPr/>
    </dgm:pt>
    <dgm:pt modelId="{76DADD93-D732-4AA0-B72F-75DC79DA2579}" type="pres">
      <dgm:prSet presAssocID="{FE2EA53C-D0E3-44C4-BA18-19A99EDF8D66}" presName="RightNode" presStyleLbl="bgImgPlace1" presStyleIdx="1" presStyleCnt="2">
        <dgm:presLayoutVars>
          <dgm:chMax val="0"/>
          <dgm:chPref val="0"/>
        </dgm:presLayoutVars>
      </dgm:prSet>
      <dgm:spPr/>
    </dgm:pt>
    <dgm:pt modelId="{5628CD25-A499-4080-B211-D5116852DBBE}" type="pres">
      <dgm:prSet presAssocID="{FE2EA53C-D0E3-44C4-BA18-19A99EDF8D66}" presName="TopArrow" presStyleLbl="node1" presStyleIdx="0" presStyleCnt="2"/>
      <dgm:spPr/>
    </dgm:pt>
    <dgm:pt modelId="{D42164E7-A908-42AA-851B-1CC0FC9906C9}" type="pres">
      <dgm:prSet presAssocID="{FE2EA53C-D0E3-44C4-BA18-19A99EDF8D66}" presName="BottomArrow" presStyleLbl="node1" presStyleIdx="1" presStyleCnt="2"/>
      <dgm:spPr/>
    </dgm:pt>
  </dgm:ptLst>
  <dgm:cxnLst>
    <dgm:cxn modelId="{B6785A00-2B93-4974-A710-567E5E56F3B0}" type="presOf" srcId="{9437DF79-16CD-4B05-9A5C-7649690ED7C5}" destId="{E9FA0E5F-1E92-4596-A171-A874ED3B7C2E}" srcOrd="1" destOrd="0" presId="urn:microsoft.com/office/officeart/2009/layout/ReverseList"/>
    <dgm:cxn modelId="{D5C5A93C-0AA1-48A0-87A6-AF769AB5D2B2}" srcId="{FE2EA53C-D0E3-44C4-BA18-19A99EDF8D66}" destId="{AE722DA8-317C-4410-A643-A84CFE6DA098}" srcOrd="1" destOrd="0" parTransId="{F7BCAD8A-1544-4C0E-A8C4-5E8DC4EE80AE}" sibTransId="{B8B2C000-280A-4436-B71D-93715975C3C8}"/>
    <dgm:cxn modelId="{466D2090-7DED-4B39-B5A1-3EF066F12F6B}" srcId="{FE2EA53C-D0E3-44C4-BA18-19A99EDF8D66}" destId="{9437DF79-16CD-4B05-9A5C-7649690ED7C5}" srcOrd="0" destOrd="0" parTransId="{84462DEF-73F8-452E-85F8-10664F6033C5}" sibTransId="{E4860EE4-97FE-44DE-BB2B-CD649603F9C2}"/>
    <dgm:cxn modelId="{12D171A1-986C-46E4-B838-69332E53D040}" type="presOf" srcId="{AE722DA8-317C-4410-A643-A84CFE6DA098}" destId="{76DADD93-D732-4AA0-B72F-75DC79DA2579}" srcOrd="1" destOrd="0" presId="urn:microsoft.com/office/officeart/2009/layout/ReverseList"/>
    <dgm:cxn modelId="{34A8F2B8-394F-4C01-8988-0C99A83F30DF}" type="presOf" srcId="{AE722DA8-317C-4410-A643-A84CFE6DA098}" destId="{6CB40570-1123-441D-9A56-C4D9BF3FD97F}" srcOrd="0" destOrd="0" presId="urn:microsoft.com/office/officeart/2009/layout/ReverseList"/>
    <dgm:cxn modelId="{B631A4D4-AF3B-4F22-AF43-7599990F53E7}" type="presOf" srcId="{9437DF79-16CD-4B05-9A5C-7649690ED7C5}" destId="{DDC9043E-7912-429E-9C46-1098CF7093A9}" srcOrd="0" destOrd="0" presId="urn:microsoft.com/office/officeart/2009/layout/ReverseList"/>
    <dgm:cxn modelId="{859649F0-7552-4071-8BF4-D9FCEC435425}" type="presOf" srcId="{FE2EA53C-D0E3-44C4-BA18-19A99EDF8D66}" destId="{8804152E-FA0A-4A14-8D22-5C3C565BB8B8}" srcOrd="0" destOrd="0" presId="urn:microsoft.com/office/officeart/2009/layout/ReverseList"/>
    <dgm:cxn modelId="{FD467EC5-E0FB-49DA-807E-8F9E3B8C1C04}" type="presParOf" srcId="{8804152E-FA0A-4A14-8D22-5C3C565BB8B8}" destId="{DDC9043E-7912-429E-9C46-1098CF7093A9}" srcOrd="0" destOrd="0" presId="urn:microsoft.com/office/officeart/2009/layout/ReverseList"/>
    <dgm:cxn modelId="{AA24C646-0EE9-418F-BD81-B563A169FA4C}" type="presParOf" srcId="{8804152E-FA0A-4A14-8D22-5C3C565BB8B8}" destId="{E9FA0E5F-1E92-4596-A171-A874ED3B7C2E}" srcOrd="1" destOrd="0" presId="urn:microsoft.com/office/officeart/2009/layout/ReverseList"/>
    <dgm:cxn modelId="{068E4DD8-5694-42F5-B980-168742298B5E}" type="presParOf" srcId="{8804152E-FA0A-4A14-8D22-5C3C565BB8B8}" destId="{6CB40570-1123-441D-9A56-C4D9BF3FD97F}" srcOrd="2" destOrd="0" presId="urn:microsoft.com/office/officeart/2009/layout/ReverseList"/>
    <dgm:cxn modelId="{FCD5CD58-8E4D-4197-BEE3-F617A8CC389A}" type="presParOf" srcId="{8804152E-FA0A-4A14-8D22-5C3C565BB8B8}" destId="{76DADD93-D732-4AA0-B72F-75DC79DA2579}" srcOrd="3" destOrd="0" presId="urn:microsoft.com/office/officeart/2009/layout/ReverseList"/>
    <dgm:cxn modelId="{164F9265-0D9D-47C8-9C0A-00F7A58B7F18}" type="presParOf" srcId="{8804152E-FA0A-4A14-8D22-5C3C565BB8B8}" destId="{5628CD25-A499-4080-B211-D5116852DBBE}" srcOrd="4" destOrd="0" presId="urn:microsoft.com/office/officeart/2009/layout/ReverseList"/>
    <dgm:cxn modelId="{35A49000-04CE-4415-A521-B64FB89D457F}" type="presParOf" srcId="{8804152E-FA0A-4A14-8D22-5C3C565BB8B8}" destId="{D42164E7-A908-42AA-851B-1CC0FC9906C9}"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CEABD6-23F6-4CDC-BF4B-702B7DEE81E3}" type="doc">
      <dgm:prSet loTypeId="urn:microsoft.com/office/officeart/2005/8/layout/hList7" loCatId="relationship" qsTypeId="urn:microsoft.com/office/officeart/2005/8/quickstyle/3d2" qsCatId="3D" csTypeId="urn:microsoft.com/office/officeart/2005/8/colors/colorful4" csCatId="colorful" phldr="1"/>
      <dgm:spPr/>
      <dgm:t>
        <a:bodyPr/>
        <a:lstStyle/>
        <a:p>
          <a:endParaRPr lang="en-US"/>
        </a:p>
      </dgm:t>
    </dgm:pt>
    <dgm:pt modelId="{2461856A-DA36-454B-BB97-CAAD776D3859}">
      <dgm:prSet phldrT="[Text]"/>
      <dgm:spPr/>
      <dgm:t>
        <a:bodyPr/>
        <a:lstStyle/>
        <a:p>
          <a:r>
            <a:rPr lang="en-US" b="1" dirty="0"/>
            <a:t>Auditor of State</a:t>
          </a:r>
        </a:p>
      </dgm:t>
    </dgm:pt>
    <dgm:pt modelId="{1E9F0D47-DDD2-48A6-99F7-F64EDFB43A19}" type="parTrans" cxnId="{62A8B240-F07C-4512-86CE-DE86893FBA3D}">
      <dgm:prSet/>
      <dgm:spPr/>
      <dgm:t>
        <a:bodyPr/>
        <a:lstStyle/>
        <a:p>
          <a:endParaRPr lang="en-US" b="1"/>
        </a:p>
      </dgm:t>
    </dgm:pt>
    <dgm:pt modelId="{6F79EFF1-3D24-4FB7-AF33-5B012FA391DF}" type="sibTrans" cxnId="{62A8B240-F07C-4512-86CE-DE86893FBA3D}">
      <dgm:prSet/>
      <dgm:spPr/>
      <dgm:t>
        <a:bodyPr/>
        <a:lstStyle/>
        <a:p>
          <a:endParaRPr lang="en-US" b="1"/>
        </a:p>
      </dgm:t>
    </dgm:pt>
    <dgm:pt modelId="{10FDCF0B-0DCE-47E3-B22B-A0C45013D90A}">
      <dgm:prSet phldrT="[Text]"/>
      <dgm:spPr/>
      <dgm:t>
        <a:bodyPr/>
        <a:lstStyle/>
        <a:p>
          <a:r>
            <a:rPr lang="en-US" b="1" dirty="0"/>
            <a:t>Independent Public Accountant</a:t>
          </a:r>
        </a:p>
      </dgm:t>
    </dgm:pt>
    <dgm:pt modelId="{9DFB5B15-A8FB-403B-AC51-9A09AB5359EE}" type="parTrans" cxnId="{9425CD07-CC73-440F-B44D-2299893E4D5A}">
      <dgm:prSet/>
      <dgm:spPr/>
      <dgm:t>
        <a:bodyPr/>
        <a:lstStyle/>
        <a:p>
          <a:endParaRPr lang="en-US" b="1"/>
        </a:p>
      </dgm:t>
    </dgm:pt>
    <dgm:pt modelId="{1B02AF88-1BD0-40C6-A2E4-47DD886CC2AC}" type="sibTrans" cxnId="{9425CD07-CC73-440F-B44D-2299893E4D5A}">
      <dgm:prSet/>
      <dgm:spPr/>
      <dgm:t>
        <a:bodyPr/>
        <a:lstStyle/>
        <a:p>
          <a:endParaRPr lang="en-US" b="1"/>
        </a:p>
      </dgm:t>
    </dgm:pt>
    <dgm:pt modelId="{A990BE90-E4A2-440E-BB4B-50C17F67652B}" type="pres">
      <dgm:prSet presAssocID="{FDCEABD6-23F6-4CDC-BF4B-702B7DEE81E3}" presName="Name0" presStyleCnt="0">
        <dgm:presLayoutVars>
          <dgm:dir/>
          <dgm:resizeHandles val="exact"/>
        </dgm:presLayoutVars>
      </dgm:prSet>
      <dgm:spPr/>
    </dgm:pt>
    <dgm:pt modelId="{06045575-D485-4748-8449-6F4000EE13FF}" type="pres">
      <dgm:prSet presAssocID="{FDCEABD6-23F6-4CDC-BF4B-702B7DEE81E3}" presName="fgShape" presStyleLbl="fgShp" presStyleIdx="0" presStyleCnt="1"/>
      <dgm:spPr/>
    </dgm:pt>
    <dgm:pt modelId="{1FEEA0F3-D622-4ED8-8ED8-EEB59418EC70}" type="pres">
      <dgm:prSet presAssocID="{FDCEABD6-23F6-4CDC-BF4B-702B7DEE81E3}" presName="linComp" presStyleCnt="0"/>
      <dgm:spPr/>
    </dgm:pt>
    <dgm:pt modelId="{601FC362-3BCD-475C-B959-35B12274C262}" type="pres">
      <dgm:prSet presAssocID="{2461856A-DA36-454B-BB97-CAAD776D3859}" presName="compNode" presStyleCnt="0"/>
      <dgm:spPr/>
    </dgm:pt>
    <dgm:pt modelId="{AF0DB4E5-F71C-4C4E-9209-C5DE20E7BF58}" type="pres">
      <dgm:prSet presAssocID="{2461856A-DA36-454B-BB97-CAAD776D3859}" presName="bkgdShape" presStyleLbl="node1" presStyleIdx="0" presStyleCnt="2"/>
      <dgm:spPr/>
    </dgm:pt>
    <dgm:pt modelId="{8E78F554-A15F-4066-B691-D85242D9C7AF}" type="pres">
      <dgm:prSet presAssocID="{2461856A-DA36-454B-BB97-CAAD776D3859}" presName="nodeTx" presStyleLbl="node1" presStyleIdx="0" presStyleCnt="2">
        <dgm:presLayoutVars>
          <dgm:bulletEnabled val="1"/>
        </dgm:presLayoutVars>
      </dgm:prSet>
      <dgm:spPr/>
    </dgm:pt>
    <dgm:pt modelId="{AC153D7F-E530-47E5-96A8-3F7CC50B64B1}" type="pres">
      <dgm:prSet presAssocID="{2461856A-DA36-454B-BB97-CAAD776D3859}" presName="invisiNode" presStyleLbl="node1" presStyleIdx="0" presStyleCnt="2"/>
      <dgm:spPr/>
    </dgm:pt>
    <dgm:pt modelId="{6427E947-048C-452F-B633-B3F5FAEAB9E7}" type="pres">
      <dgm:prSet presAssocID="{2461856A-DA36-454B-BB97-CAAD776D3859}"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6" t="76" r="76" b="76"/>
          </a:stretch>
        </a:blipFill>
      </dgm:spPr>
    </dgm:pt>
    <dgm:pt modelId="{01C1DE4D-7892-43A5-A634-234E8B45984B}" type="pres">
      <dgm:prSet presAssocID="{6F79EFF1-3D24-4FB7-AF33-5B012FA391DF}" presName="sibTrans" presStyleLbl="sibTrans2D1" presStyleIdx="0" presStyleCnt="0"/>
      <dgm:spPr/>
    </dgm:pt>
    <dgm:pt modelId="{64327555-EAF5-4788-8376-755FE86CD5EB}" type="pres">
      <dgm:prSet presAssocID="{10FDCF0B-0DCE-47E3-B22B-A0C45013D90A}" presName="compNode" presStyleCnt="0"/>
      <dgm:spPr/>
    </dgm:pt>
    <dgm:pt modelId="{116FCA94-31D3-4253-A0CC-45E6A7A02C60}" type="pres">
      <dgm:prSet presAssocID="{10FDCF0B-0DCE-47E3-B22B-A0C45013D90A}" presName="bkgdShape" presStyleLbl="node1" presStyleIdx="1" presStyleCnt="2"/>
      <dgm:spPr/>
    </dgm:pt>
    <dgm:pt modelId="{BE34EB49-BF2C-43D8-A379-280D913D3952}" type="pres">
      <dgm:prSet presAssocID="{10FDCF0B-0DCE-47E3-B22B-A0C45013D90A}" presName="nodeTx" presStyleLbl="node1" presStyleIdx="1" presStyleCnt="2">
        <dgm:presLayoutVars>
          <dgm:bulletEnabled val="1"/>
        </dgm:presLayoutVars>
      </dgm:prSet>
      <dgm:spPr/>
    </dgm:pt>
    <dgm:pt modelId="{F53AC391-1FF5-4A22-A278-8B8C68A3BBB8}" type="pres">
      <dgm:prSet presAssocID="{10FDCF0B-0DCE-47E3-B22B-A0C45013D90A}" presName="invisiNode" presStyleLbl="node1" presStyleIdx="1" presStyleCnt="2"/>
      <dgm:spPr/>
    </dgm:pt>
    <dgm:pt modelId="{0459DD35-5CE8-43A2-B595-C801CBFA1798}" type="pres">
      <dgm:prSet presAssocID="{10FDCF0B-0DCE-47E3-B22B-A0C45013D90A}"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9425CD07-CC73-440F-B44D-2299893E4D5A}" srcId="{FDCEABD6-23F6-4CDC-BF4B-702B7DEE81E3}" destId="{10FDCF0B-0DCE-47E3-B22B-A0C45013D90A}" srcOrd="1" destOrd="0" parTransId="{9DFB5B15-A8FB-403B-AC51-9A09AB5359EE}" sibTransId="{1B02AF88-1BD0-40C6-A2E4-47DD886CC2AC}"/>
    <dgm:cxn modelId="{BD4A0325-B7BB-4123-9E11-CA2393511DD2}" type="presOf" srcId="{2461856A-DA36-454B-BB97-CAAD776D3859}" destId="{8E78F554-A15F-4066-B691-D85242D9C7AF}" srcOrd="1" destOrd="0" presId="urn:microsoft.com/office/officeart/2005/8/layout/hList7"/>
    <dgm:cxn modelId="{6E96A138-BAD5-4C0D-BE7F-4C2A4ABF33B4}" type="presOf" srcId="{10FDCF0B-0DCE-47E3-B22B-A0C45013D90A}" destId="{BE34EB49-BF2C-43D8-A379-280D913D3952}" srcOrd="1" destOrd="0" presId="urn:microsoft.com/office/officeart/2005/8/layout/hList7"/>
    <dgm:cxn modelId="{62A8B240-F07C-4512-86CE-DE86893FBA3D}" srcId="{FDCEABD6-23F6-4CDC-BF4B-702B7DEE81E3}" destId="{2461856A-DA36-454B-BB97-CAAD776D3859}" srcOrd="0" destOrd="0" parTransId="{1E9F0D47-DDD2-48A6-99F7-F64EDFB43A19}" sibTransId="{6F79EFF1-3D24-4FB7-AF33-5B012FA391DF}"/>
    <dgm:cxn modelId="{AB031553-406F-44E5-A35A-346E591B4519}" type="presOf" srcId="{FDCEABD6-23F6-4CDC-BF4B-702B7DEE81E3}" destId="{A990BE90-E4A2-440E-BB4B-50C17F67652B}" srcOrd="0" destOrd="0" presId="urn:microsoft.com/office/officeart/2005/8/layout/hList7"/>
    <dgm:cxn modelId="{5D2BDFD6-05D6-4861-B36B-1FD6F529F860}" type="presOf" srcId="{10FDCF0B-0DCE-47E3-B22B-A0C45013D90A}" destId="{116FCA94-31D3-4253-A0CC-45E6A7A02C60}" srcOrd="0" destOrd="0" presId="urn:microsoft.com/office/officeart/2005/8/layout/hList7"/>
    <dgm:cxn modelId="{48FDDEF7-AB9E-4E29-9D83-5D6780070BA3}" type="presOf" srcId="{2461856A-DA36-454B-BB97-CAAD776D3859}" destId="{AF0DB4E5-F71C-4C4E-9209-C5DE20E7BF58}" srcOrd="0" destOrd="0" presId="urn:microsoft.com/office/officeart/2005/8/layout/hList7"/>
    <dgm:cxn modelId="{1182A0FD-5847-4B0B-8135-9642F66BD844}" type="presOf" srcId="{6F79EFF1-3D24-4FB7-AF33-5B012FA391DF}" destId="{01C1DE4D-7892-43A5-A634-234E8B45984B}" srcOrd="0" destOrd="0" presId="urn:microsoft.com/office/officeart/2005/8/layout/hList7"/>
    <dgm:cxn modelId="{626DADDA-C437-48F0-BEB4-1E9DE362E278}" type="presParOf" srcId="{A990BE90-E4A2-440E-BB4B-50C17F67652B}" destId="{06045575-D485-4748-8449-6F4000EE13FF}" srcOrd="0" destOrd="0" presId="urn:microsoft.com/office/officeart/2005/8/layout/hList7"/>
    <dgm:cxn modelId="{76969FE2-AD36-41F2-B50B-6C424BA39BA8}" type="presParOf" srcId="{A990BE90-E4A2-440E-BB4B-50C17F67652B}" destId="{1FEEA0F3-D622-4ED8-8ED8-EEB59418EC70}" srcOrd="1" destOrd="0" presId="urn:microsoft.com/office/officeart/2005/8/layout/hList7"/>
    <dgm:cxn modelId="{1D2EB380-F0BE-427B-B41F-87AA45B047DF}" type="presParOf" srcId="{1FEEA0F3-D622-4ED8-8ED8-EEB59418EC70}" destId="{601FC362-3BCD-475C-B959-35B12274C262}" srcOrd="0" destOrd="0" presId="urn:microsoft.com/office/officeart/2005/8/layout/hList7"/>
    <dgm:cxn modelId="{D04C86FE-4B2A-4A48-A4B1-95F0770B04FC}" type="presParOf" srcId="{601FC362-3BCD-475C-B959-35B12274C262}" destId="{AF0DB4E5-F71C-4C4E-9209-C5DE20E7BF58}" srcOrd="0" destOrd="0" presId="urn:microsoft.com/office/officeart/2005/8/layout/hList7"/>
    <dgm:cxn modelId="{847A0093-BA22-4CC6-B382-93203F1B4320}" type="presParOf" srcId="{601FC362-3BCD-475C-B959-35B12274C262}" destId="{8E78F554-A15F-4066-B691-D85242D9C7AF}" srcOrd="1" destOrd="0" presId="urn:microsoft.com/office/officeart/2005/8/layout/hList7"/>
    <dgm:cxn modelId="{F8A3D9C7-C3BE-43E5-818B-3AB571DF99DA}" type="presParOf" srcId="{601FC362-3BCD-475C-B959-35B12274C262}" destId="{AC153D7F-E530-47E5-96A8-3F7CC50B64B1}" srcOrd="2" destOrd="0" presId="urn:microsoft.com/office/officeart/2005/8/layout/hList7"/>
    <dgm:cxn modelId="{E882705F-B56D-4DBA-A6C6-21A6E87A4E5B}" type="presParOf" srcId="{601FC362-3BCD-475C-B959-35B12274C262}" destId="{6427E947-048C-452F-B633-B3F5FAEAB9E7}" srcOrd="3" destOrd="0" presId="urn:microsoft.com/office/officeart/2005/8/layout/hList7"/>
    <dgm:cxn modelId="{BAD65120-5F94-4081-B8C7-F29DF58BAA09}" type="presParOf" srcId="{1FEEA0F3-D622-4ED8-8ED8-EEB59418EC70}" destId="{01C1DE4D-7892-43A5-A634-234E8B45984B}" srcOrd="1" destOrd="0" presId="urn:microsoft.com/office/officeart/2005/8/layout/hList7"/>
    <dgm:cxn modelId="{2CB3C13E-07E3-4542-ABDA-F42C0F364FCF}" type="presParOf" srcId="{1FEEA0F3-D622-4ED8-8ED8-EEB59418EC70}" destId="{64327555-EAF5-4788-8376-755FE86CD5EB}" srcOrd="2" destOrd="0" presId="urn:microsoft.com/office/officeart/2005/8/layout/hList7"/>
    <dgm:cxn modelId="{A139F50A-5C77-433B-97A3-BA21216A3368}" type="presParOf" srcId="{64327555-EAF5-4788-8376-755FE86CD5EB}" destId="{116FCA94-31D3-4253-A0CC-45E6A7A02C60}" srcOrd="0" destOrd="0" presId="urn:microsoft.com/office/officeart/2005/8/layout/hList7"/>
    <dgm:cxn modelId="{3A28D3B5-9E51-445E-AAE2-0F88E884578C}" type="presParOf" srcId="{64327555-EAF5-4788-8376-755FE86CD5EB}" destId="{BE34EB49-BF2C-43D8-A379-280D913D3952}" srcOrd="1" destOrd="0" presId="urn:microsoft.com/office/officeart/2005/8/layout/hList7"/>
    <dgm:cxn modelId="{63C49BFF-0A36-40C9-9726-E42FED42D3D5}" type="presParOf" srcId="{64327555-EAF5-4788-8376-755FE86CD5EB}" destId="{F53AC391-1FF5-4A22-A278-8B8C68A3BBB8}" srcOrd="2" destOrd="0" presId="urn:microsoft.com/office/officeart/2005/8/layout/hList7"/>
    <dgm:cxn modelId="{1E364CB4-D360-4D64-99A5-E9089614FEB4}" type="presParOf" srcId="{64327555-EAF5-4788-8376-755FE86CD5EB}" destId="{0459DD35-5CE8-43A2-B595-C801CBFA179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781477-7873-4537-82F6-800DD9C89E1C}" type="doc">
      <dgm:prSet loTypeId="urn:microsoft.com/office/officeart/2005/8/layout/hList1" loCatId="list" qsTypeId="urn:microsoft.com/office/officeart/2005/8/quickstyle/3d2" qsCatId="3D" csTypeId="urn:microsoft.com/office/officeart/2005/8/colors/colorful4" csCatId="colorful" phldr="1"/>
      <dgm:spPr/>
      <dgm:t>
        <a:bodyPr/>
        <a:lstStyle/>
        <a:p>
          <a:endParaRPr lang="en-US"/>
        </a:p>
      </dgm:t>
    </dgm:pt>
    <dgm:pt modelId="{412F6006-EBC2-4648-87C4-25BB08ACCC92}">
      <dgm:prSet phldrT="[Text]"/>
      <dgm:spPr/>
      <dgm:t>
        <a:bodyPr/>
        <a:lstStyle/>
        <a:p>
          <a:r>
            <a:rPr lang="en-US" b="1" dirty="0">
              <a:latin typeface="+mj-lt"/>
            </a:rPr>
            <a:t>Independent Auditor’s Report</a:t>
          </a:r>
          <a:endParaRPr lang="en-US" dirty="0"/>
        </a:p>
      </dgm:t>
    </dgm:pt>
    <dgm:pt modelId="{A3A8AF64-24BB-4636-91BC-628E893F03A5}" type="parTrans" cxnId="{6D63D7CB-8611-47D0-A745-2BF94090D93E}">
      <dgm:prSet/>
      <dgm:spPr/>
      <dgm:t>
        <a:bodyPr/>
        <a:lstStyle/>
        <a:p>
          <a:endParaRPr lang="en-US"/>
        </a:p>
      </dgm:t>
    </dgm:pt>
    <dgm:pt modelId="{7C1C507C-4B16-4388-A414-FC83C898560B}" type="sibTrans" cxnId="{6D63D7CB-8611-47D0-A745-2BF94090D93E}">
      <dgm:prSet/>
      <dgm:spPr/>
      <dgm:t>
        <a:bodyPr/>
        <a:lstStyle/>
        <a:p>
          <a:endParaRPr lang="en-US"/>
        </a:p>
      </dgm:t>
    </dgm:pt>
    <dgm:pt modelId="{B2D3621F-BA8A-436F-B487-A8F1C9F6CBD7}">
      <dgm:prSet phldrT="[Text]"/>
      <dgm:spPr/>
      <dgm:t>
        <a:bodyPr/>
        <a:lstStyle/>
        <a:p>
          <a:r>
            <a:rPr lang="en-US" dirty="0">
              <a:latin typeface="+mj-lt"/>
            </a:rPr>
            <a:t>Opinion on fair presentation of financial statements</a:t>
          </a:r>
        </a:p>
      </dgm:t>
    </dgm:pt>
    <dgm:pt modelId="{364DD739-187A-40A8-92E1-6EEAE336E99A}" type="parTrans" cxnId="{012E8A5B-75A0-4D3F-8ADF-70D7C7F524F2}">
      <dgm:prSet/>
      <dgm:spPr/>
      <dgm:t>
        <a:bodyPr/>
        <a:lstStyle/>
        <a:p>
          <a:endParaRPr lang="en-US"/>
        </a:p>
      </dgm:t>
    </dgm:pt>
    <dgm:pt modelId="{B8BA2FE2-BBD9-4D11-8FBC-BF5634B255D3}" type="sibTrans" cxnId="{012E8A5B-75A0-4D3F-8ADF-70D7C7F524F2}">
      <dgm:prSet/>
      <dgm:spPr/>
      <dgm:t>
        <a:bodyPr/>
        <a:lstStyle/>
        <a:p>
          <a:endParaRPr lang="en-US"/>
        </a:p>
      </dgm:t>
    </dgm:pt>
    <dgm:pt modelId="{4A16EC07-E4EC-4768-B4AB-2EA1238A2E26}">
      <dgm:prSet phldrT="[Text]"/>
      <dgm:spPr/>
      <dgm:t>
        <a:bodyPr/>
        <a:lstStyle/>
        <a:p>
          <a:r>
            <a:rPr lang="en-US" b="1" dirty="0">
              <a:latin typeface="+mj-lt"/>
            </a:rPr>
            <a:t>GAGAS Letter</a:t>
          </a:r>
          <a:endParaRPr lang="en-US" dirty="0"/>
        </a:p>
      </dgm:t>
    </dgm:pt>
    <dgm:pt modelId="{94DBC032-54BD-451C-B669-B34D07BD3F6D}" type="parTrans" cxnId="{359B7687-F458-4722-93B7-634355212B17}">
      <dgm:prSet/>
      <dgm:spPr/>
      <dgm:t>
        <a:bodyPr/>
        <a:lstStyle/>
        <a:p>
          <a:endParaRPr lang="en-US"/>
        </a:p>
      </dgm:t>
    </dgm:pt>
    <dgm:pt modelId="{1FFBFBBA-601E-4587-ADCF-AB4D33A6646D}" type="sibTrans" cxnId="{359B7687-F458-4722-93B7-634355212B17}">
      <dgm:prSet/>
      <dgm:spPr/>
      <dgm:t>
        <a:bodyPr/>
        <a:lstStyle/>
        <a:p>
          <a:endParaRPr lang="en-US"/>
        </a:p>
      </dgm:t>
    </dgm:pt>
    <dgm:pt modelId="{C02D2871-3826-41E8-AC8B-D266FF81C53A}">
      <dgm:prSet phldrT="[Text]"/>
      <dgm:spPr/>
      <dgm:t>
        <a:bodyPr/>
        <a:lstStyle/>
        <a:p>
          <a:r>
            <a:rPr lang="en-US" dirty="0">
              <a:latin typeface="+mj-lt"/>
            </a:rPr>
            <a:t>Generally Accepted Government Auditing Standards</a:t>
          </a:r>
          <a:endParaRPr lang="en-US" dirty="0"/>
        </a:p>
      </dgm:t>
    </dgm:pt>
    <dgm:pt modelId="{BCE8D0A4-A8F3-4D1A-B3AB-FF5D61243ECB}" type="parTrans" cxnId="{38D58D20-C660-4B4E-B2E8-A31436A4D1C9}">
      <dgm:prSet/>
      <dgm:spPr/>
      <dgm:t>
        <a:bodyPr/>
        <a:lstStyle/>
        <a:p>
          <a:endParaRPr lang="en-US"/>
        </a:p>
      </dgm:t>
    </dgm:pt>
    <dgm:pt modelId="{B057E8A9-971A-491A-B4AE-9D76FF2D1B62}" type="sibTrans" cxnId="{38D58D20-C660-4B4E-B2E8-A31436A4D1C9}">
      <dgm:prSet/>
      <dgm:spPr/>
      <dgm:t>
        <a:bodyPr/>
        <a:lstStyle/>
        <a:p>
          <a:endParaRPr lang="en-US"/>
        </a:p>
      </dgm:t>
    </dgm:pt>
    <dgm:pt modelId="{1ABD4A01-59C0-457B-B5FA-8EB40CD6C754}">
      <dgm:prSet phldrT="[Text]"/>
      <dgm:spPr/>
      <dgm:t>
        <a:bodyPr/>
        <a:lstStyle/>
        <a:p>
          <a:r>
            <a:rPr lang="en-US" b="1" dirty="0">
              <a:latin typeface="+mj-lt"/>
            </a:rPr>
            <a:t>Single Audit Letter</a:t>
          </a:r>
          <a:endParaRPr lang="en-US" dirty="0"/>
        </a:p>
      </dgm:t>
    </dgm:pt>
    <dgm:pt modelId="{49C0C763-EC32-4A8D-8925-B28116952609}" type="parTrans" cxnId="{6578C11F-5AEC-48D7-8B2C-095E385E2433}">
      <dgm:prSet/>
      <dgm:spPr/>
      <dgm:t>
        <a:bodyPr/>
        <a:lstStyle/>
        <a:p>
          <a:endParaRPr lang="en-US"/>
        </a:p>
      </dgm:t>
    </dgm:pt>
    <dgm:pt modelId="{D132F47E-F698-4E6A-9963-42094EB4B2BE}" type="sibTrans" cxnId="{6578C11F-5AEC-48D7-8B2C-095E385E2433}">
      <dgm:prSet/>
      <dgm:spPr/>
      <dgm:t>
        <a:bodyPr/>
        <a:lstStyle/>
        <a:p>
          <a:endParaRPr lang="en-US"/>
        </a:p>
      </dgm:t>
    </dgm:pt>
    <dgm:pt modelId="{7197BBE4-CE3F-4143-A692-4A52854E60CA}">
      <dgm:prSet phldrT="[Text]"/>
      <dgm:spPr/>
      <dgm:t>
        <a:bodyPr/>
        <a:lstStyle/>
        <a:p>
          <a:r>
            <a:rPr lang="en-US" dirty="0">
              <a:latin typeface="+mj-lt"/>
            </a:rPr>
            <a:t>Opinion on compliance for each major program</a:t>
          </a:r>
          <a:endParaRPr lang="en-US" dirty="0"/>
        </a:p>
      </dgm:t>
    </dgm:pt>
    <dgm:pt modelId="{1C094816-BD1A-4AED-A233-3CD6B5574E1B}" type="parTrans" cxnId="{31EED5B3-80B1-47BA-B3A0-18CB017DB093}">
      <dgm:prSet/>
      <dgm:spPr/>
      <dgm:t>
        <a:bodyPr/>
        <a:lstStyle/>
        <a:p>
          <a:endParaRPr lang="en-US"/>
        </a:p>
      </dgm:t>
    </dgm:pt>
    <dgm:pt modelId="{2E698908-7DD5-41F9-9D0B-B3CA3B508549}" type="sibTrans" cxnId="{31EED5B3-80B1-47BA-B3A0-18CB017DB093}">
      <dgm:prSet/>
      <dgm:spPr/>
      <dgm:t>
        <a:bodyPr/>
        <a:lstStyle/>
        <a:p>
          <a:endParaRPr lang="en-US"/>
        </a:p>
      </dgm:t>
    </dgm:pt>
    <dgm:pt modelId="{19121B10-84E8-4B31-801D-56074C01114A}">
      <dgm:prSet/>
      <dgm:spPr/>
      <dgm:t>
        <a:bodyPr/>
        <a:lstStyle/>
        <a:p>
          <a:r>
            <a:rPr lang="en-US" dirty="0">
              <a:latin typeface="+mj-lt"/>
            </a:rPr>
            <a:t>Results of tests of internal controls and compliance</a:t>
          </a:r>
        </a:p>
      </dgm:t>
    </dgm:pt>
    <dgm:pt modelId="{6BCD331D-5375-43EF-9462-269FD5A896FF}" type="parTrans" cxnId="{02F3EFB2-CB1B-4E60-A9B2-1A08087CBB3E}">
      <dgm:prSet/>
      <dgm:spPr/>
      <dgm:t>
        <a:bodyPr/>
        <a:lstStyle/>
        <a:p>
          <a:endParaRPr lang="en-US"/>
        </a:p>
      </dgm:t>
    </dgm:pt>
    <dgm:pt modelId="{9BC8A623-468C-4642-84A4-4B48F704477B}" type="sibTrans" cxnId="{02F3EFB2-CB1B-4E60-A9B2-1A08087CBB3E}">
      <dgm:prSet/>
      <dgm:spPr/>
      <dgm:t>
        <a:bodyPr/>
        <a:lstStyle/>
        <a:p>
          <a:endParaRPr lang="en-US"/>
        </a:p>
      </dgm:t>
    </dgm:pt>
    <dgm:pt modelId="{CA66F4DA-5A41-4C67-AA86-D344CB5CCED7}">
      <dgm:prSet/>
      <dgm:spPr/>
      <dgm:t>
        <a:bodyPr/>
        <a:lstStyle/>
        <a:p>
          <a:r>
            <a:rPr lang="en-US" dirty="0">
              <a:latin typeface="+mj-lt"/>
            </a:rPr>
            <a:t>Financial statement impact</a:t>
          </a:r>
        </a:p>
      </dgm:t>
    </dgm:pt>
    <dgm:pt modelId="{8CE3FF91-3804-4C58-B841-164D7F652027}" type="parTrans" cxnId="{149488C4-F135-4E41-B113-64F12353150D}">
      <dgm:prSet/>
      <dgm:spPr/>
      <dgm:t>
        <a:bodyPr/>
        <a:lstStyle/>
        <a:p>
          <a:endParaRPr lang="en-US"/>
        </a:p>
      </dgm:t>
    </dgm:pt>
    <dgm:pt modelId="{94532A8C-9961-47DD-B5D1-40891D2AAB01}" type="sibTrans" cxnId="{149488C4-F135-4E41-B113-64F12353150D}">
      <dgm:prSet/>
      <dgm:spPr/>
      <dgm:t>
        <a:bodyPr/>
        <a:lstStyle/>
        <a:p>
          <a:endParaRPr lang="en-US"/>
        </a:p>
      </dgm:t>
    </dgm:pt>
    <dgm:pt modelId="{585D9CA1-7D63-4A04-9D20-78BE64313703}">
      <dgm:prSet/>
      <dgm:spPr/>
      <dgm:t>
        <a:bodyPr/>
        <a:lstStyle/>
        <a:p>
          <a:r>
            <a:rPr lang="en-US" dirty="0">
              <a:latin typeface="+mj-lt"/>
            </a:rPr>
            <a:t>Results of tests of internal controls and compliance</a:t>
          </a:r>
        </a:p>
      </dgm:t>
    </dgm:pt>
    <dgm:pt modelId="{3FE031ED-1CDA-4242-95CF-4C0B0BFB69E7}" type="parTrans" cxnId="{A43481F0-26EB-4F40-9D77-E7AC7145365B}">
      <dgm:prSet/>
      <dgm:spPr/>
      <dgm:t>
        <a:bodyPr/>
        <a:lstStyle/>
        <a:p>
          <a:endParaRPr lang="en-US"/>
        </a:p>
      </dgm:t>
    </dgm:pt>
    <dgm:pt modelId="{E648B412-8BCA-4F54-B2EA-5D995C8E7555}" type="sibTrans" cxnId="{A43481F0-26EB-4F40-9D77-E7AC7145365B}">
      <dgm:prSet/>
      <dgm:spPr/>
      <dgm:t>
        <a:bodyPr/>
        <a:lstStyle/>
        <a:p>
          <a:endParaRPr lang="en-US"/>
        </a:p>
      </dgm:t>
    </dgm:pt>
    <dgm:pt modelId="{60B1D8E5-030E-44AE-88EB-6E145D4EAB10}">
      <dgm:prSet/>
      <dgm:spPr/>
      <dgm:t>
        <a:bodyPr/>
        <a:lstStyle/>
        <a:p>
          <a:r>
            <a:rPr lang="en-US" dirty="0">
              <a:latin typeface="+mj-lt"/>
            </a:rPr>
            <a:t>Federal program impact</a:t>
          </a:r>
          <a:endParaRPr lang="en-US" dirty="0"/>
        </a:p>
      </dgm:t>
    </dgm:pt>
    <dgm:pt modelId="{34FF9A33-7E4F-4AD7-AAED-BE31E625E2B0}" type="parTrans" cxnId="{9614C9B9-A1A6-49B7-85BD-83B818E3896C}">
      <dgm:prSet/>
      <dgm:spPr/>
      <dgm:t>
        <a:bodyPr/>
        <a:lstStyle/>
        <a:p>
          <a:endParaRPr lang="en-US"/>
        </a:p>
      </dgm:t>
    </dgm:pt>
    <dgm:pt modelId="{E2B396A7-A1E2-4967-A294-D1C4912B31D9}" type="sibTrans" cxnId="{9614C9B9-A1A6-49B7-85BD-83B818E3896C}">
      <dgm:prSet/>
      <dgm:spPr/>
      <dgm:t>
        <a:bodyPr/>
        <a:lstStyle/>
        <a:p>
          <a:endParaRPr lang="en-US"/>
        </a:p>
      </dgm:t>
    </dgm:pt>
    <dgm:pt modelId="{1713F5B0-D1DF-4955-BA5E-618023F4B27E}">
      <dgm:prSet phldrT="[Text]"/>
      <dgm:spPr/>
      <dgm:t>
        <a:bodyPr/>
        <a:lstStyle/>
        <a:p>
          <a:r>
            <a:rPr lang="en-US" dirty="0">
              <a:latin typeface="+mj-lt"/>
            </a:rPr>
            <a:t>Opinion on Schedule of Expenditures of Federal Awards (if applicable)</a:t>
          </a:r>
        </a:p>
      </dgm:t>
    </dgm:pt>
    <dgm:pt modelId="{FC71A764-99DB-48AD-BA3B-9537740AA448}" type="parTrans" cxnId="{17DFF9E2-EFB1-477F-9699-9943E34F394C}">
      <dgm:prSet/>
      <dgm:spPr/>
      <dgm:t>
        <a:bodyPr/>
        <a:lstStyle/>
        <a:p>
          <a:endParaRPr lang="en-US"/>
        </a:p>
      </dgm:t>
    </dgm:pt>
    <dgm:pt modelId="{2A2BD210-1EE1-49EA-BA08-5B0F6B8F8134}" type="sibTrans" cxnId="{17DFF9E2-EFB1-477F-9699-9943E34F394C}">
      <dgm:prSet/>
      <dgm:spPr/>
      <dgm:t>
        <a:bodyPr/>
        <a:lstStyle/>
        <a:p>
          <a:endParaRPr lang="en-US"/>
        </a:p>
      </dgm:t>
    </dgm:pt>
    <dgm:pt modelId="{AEDCD35C-3F64-4FEE-815E-7C93DFCB724A}">
      <dgm:prSet/>
      <dgm:spPr/>
      <dgm:t>
        <a:bodyPr/>
        <a:lstStyle/>
        <a:p>
          <a:r>
            <a:rPr lang="en-US" b="1" dirty="0">
              <a:latin typeface="+mj-lt"/>
            </a:rPr>
            <a:t>Management Letter</a:t>
          </a:r>
        </a:p>
      </dgm:t>
    </dgm:pt>
    <dgm:pt modelId="{8D8D217E-8635-4515-8588-CC85E2728CA6}" type="parTrans" cxnId="{033B72F7-2549-45BF-80E3-5AD77BEF2EA3}">
      <dgm:prSet/>
      <dgm:spPr/>
      <dgm:t>
        <a:bodyPr/>
        <a:lstStyle/>
        <a:p>
          <a:endParaRPr lang="en-US"/>
        </a:p>
      </dgm:t>
    </dgm:pt>
    <dgm:pt modelId="{0CF27546-D4AE-449E-B82A-D919630C0861}" type="sibTrans" cxnId="{033B72F7-2549-45BF-80E3-5AD77BEF2EA3}">
      <dgm:prSet/>
      <dgm:spPr/>
      <dgm:t>
        <a:bodyPr/>
        <a:lstStyle/>
        <a:p>
          <a:endParaRPr lang="en-US"/>
        </a:p>
      </dgm:t>
    </dgm:pt>
    <dgm:pt modelId="{6C6E89F9-BC52-4FBD-9784-D97EBA1AC046}">
      <dgm:prSet/>
      <dgm:spPr/>
      <dgm:t>
        <a:bodyPr/>
        <a:lstStyle/>
        <a:p>
          <a:r>
            <a:rPr lang="en-US" dirty="0">
              <a:solidFill>
                <a:schemeClr val="tx1"/>
              </a:solidFill>
              <a:latin typeface="+mj-lt"/>
              <a:ea typeface="+mn-ea"/>
              <a:cs typeface="+mn-cs"/>
            </a:rPr>
            <a:t>Communicates control deficiencies and non-compliance with a less-than-material effect on the financial statements or other issues with significance to the audit objectives </a:t>
          </a:r>
          <a:endParaRPr lang="en-US" dirty="0">
            <a:latin typeface="+mj-lt"/>
          </a:endParaRPr>
        </a:p>
      </dgm:t>
    </dgm:pt>
    <dgm:pt modelId="{93E3A114-DEBF-4FFF-A2FD-7ECCBA27B8C1}" type="parTrans" cxnId="{298D5D34-59E5-4429-8868-BACE549072CE}">
      <dgm:prSet/>
      <dgm:spPr/>
      <dgm:t>
        <a:bodyPr/>
        <a:lstStyle/>
        <a:p>
          <a:endParaRPr lang="en-US"/>
        </a:p>
      </dgm:t>
    </dgm:pt>
    <dgm:pt modelId="{595A294B-E371-4708-B884-704B7EE47BE0}" type="sibTrans" cxnId="{298D5D34-59E5-4429-8868-BACE549072CE}">
      <dgm:prSet/>
      <dgm:spPr/>
      <dgm:t>
        <a:bodyPr/>
        <a:lstStyle/>
        <a:p>
          <a:endParaRPr lang="en-US"/>
        </a:p>
      </dgm:t>
    </dgm:pt>
    <dgm:pt modelId="{D16D9E2D-AC6E-4909-8B17-00E2CA0E5269}">
      <dgm:prSet/>
      <dgm:spPr/>
      <dgm:t>
        <a:bodyPr/>
        <a:lstStyle/>
        <a:p>
          <a:r>
            <a:rPr lang="en-US" dirty="0">
              <a:solidFill>
                <a:schemeClr val="tx1"/>
              </a:solidFill>
              <a:latin typeface="+mj-lt"/>
              <a:ea typeface="+mn-ea"/>
              <a:cs typeface="+mn-cs"/>
            </a:rPr>
            <a:t>Are not included in the audit report, or on AOS website</a:t>
          </a:r>
          <a:endParaRPr lang="en-US" dirty="0">
            <a:latin typeface="+mj-lt"/>
          </a:endParaRPr>
        </a:p>
      </dgm:t>
    </dgm:pt>
    <dgm:pt modelId="{010D988A-998F-4E8A-846C-6642BF50275D}" type="parTrans" cxnId="{DAC93547-6F13-46DF-9982-714F15F52BDB}">
      <dgm:prSet/>
      <dgm:spPr/>
      <dgm:t>
        <a:bodyPr/>
        <a:lstStyle/>
        <a:p>
          <a:endParaRPr lang="en-US"/>
        </a:p>
      </dgm:t>
    </dgm:pt>
    <dgm:pt modelId="{7754860E-1C7E-4D6B-A771-0C97C9E31E2E}" type="sibTrans" cxnId="{DAC93547-6F13-46DF-9982-714F15F52BDB}">
      <dgm:prSet/>
      <dgm:spPr/>
      <dgm:t>
        <a:bodyPr/>
        <a:lstStyle/>
        <a:p>
          <a:endParaRPr lang="en-US"/>
        </a:p>
      </dgm:t>
    </dgm:pt>
    <dgm:pt modelId="{7507BB2E-6E7A-435A-A2AC-E8B8C63F86F0}" type="pres">
      <dgm:prSet presAssocID="{1F781477-7873-4537-82F6-800DD9C89E1C}" presName="Name0" presStyleCnt="0">
        <dgm:presLayoutVars>
          <dgm:dir/>
          <dgm:animLvl val="lvl"/>
          <dgm:resizeHandles val="exact"/>
        </dgm:presLayoutVars>
      </dgm:prSet>
      <dgm:spPr/>
    </dgm:pt>
    <dgm:pt modelId="{2CFC3259-790D-46B9-9A2D-BEDF52BCDF25}" type="pres">
      <dgm:prSet presAssocID="{412F6006-EBC2-4648-87C4-25BB08ACCC92}" presName="composite" presStyleCnt="0"/>
      <dgm:spPr/>
    </dgm:pt>
    <dgm:pt modelId="{745DDC88-4360-43F2-B993-F53B19C60D6B}" type="pres">
      <dgm:prSet presAssocID="{412F6006-EBC2-4648-87C4-25BB08ACCC92}" presName="parTx" presStyleLbl="alignNode1" presStyleIdx="0" presStyleCnt="4">
        <dgm:presLayoutVars>
          <dgm:chMax val="0"/>
          <dgm:chPref val="0"/>
          <dgm:bulletEnabled val="1"/>
        </dgm:presLayoutVars>
      </dgm:prSet>
      <dgm:spPr/>
    </dgm:pt>
    <dgm:pt modelId="{D568DEB4-4600-45ED-9D8E-D3BA4CB93DCE}" type="pres">
      <dgm:prSet presAssocID="{412F6006-EBC2-4648-87C4-25BB08ACCC92}" presName="desTx" presStyleLbl="alignAccFollowNode1" presStyleIdx="0" presStyleCnt="4">
        <dgm:presLayoutVars>
          <dgm:bulletEnabled val="1"/>
        </dgm:presLayoutVars>
      </dgm:prSet>
      <dgm:spPr/>
    </dgm:pt>
    <dgm:pt modelId="{4662AF62-AEB0-4A34-B392-00EEC1146248}" type="pres">
      <dgm:prSet presAssocID="{7C1C507C-4B16-4388-A414-FC83C898560B}" presName="space" presStyleCnt="0"/>
      <dgm:spPr/>
    </dgm:pt>
    <dgm:pt modelId="{A87DB29A-D2BD-4DFC-8330-F4F58C969B85}" type="pres">
      <dgm:prSet presAssocID="{4A16EC07-E4EC-4768-B4AB-2EA1238A2E26}" presName="composite" presStyleCnt="0"/>
      <dgm:spPr/>
    </dgm:pt>
    <dgm:pt modelId="{C24E4C67-6301-49A2-AC3D-D6BADD4C2275}" type="pres">
      <dgm:prSet presAssocID="{4A16EC07-E4EC-4768-B4AB-2EA1238A2E26}" presName="parTx" presStyleLbl="alignNode1" presStyleIdx="1" presStyleCnt="4">
        <dgm:presLayoutVars>
          <dgm:chMax val="0"/>
          <dgm:chPref val="0"/>
          <dgm:bulletEnabled val="1"/>
        </dgm:presLayoutVars>
      </dgm:prSet>
      <dgm:spPr/>
    </dgm:pt>
    <dgm:pt modelId="{3B7E0F57-B2AC-47FE-9E80-A202499582B1}" type="pres">
      <dgm:prSet presAssocID="{4A16EC07-E4EC-4768-B4AB-2EA1238A2E26}" presName="desTx" presStyleLbl="alignAccFollowNode1" presStyleIdx="1" presStyleCnt="4">
        <dgm:presLayoutVars>
          <dgm:bulletEnabled val="1"/>
        </dgm:presLayoutVars>
      </dgm:prSet>
      <dgm:spPr/>
    </dgm:pt>
    <dgm:pt modelId="{C6DC7C42-3C59-4E00-B840-AF9FC39EFAFB}" type="pres">
      <dgm:prSet presAssocID="{1FFBFBBA-601E-4587-ADCF-AB4D33A6646D}" presName="space" presStyleCnt="0"/>
      <dgm:spPr/>
    </dgm:pt>
    <dgm:pt modelId="{903FE584-8A21-454F-ABD4-ACE951533B8E}" type="pres">
      <dgm:prSet presAssocID="{1ABD4A01-59C0-457B-B5FA-8EB40CD6C754}" presName="composite" presStyleCnt="0"/>
      <dgm:spPr/>
    </dgm:pt>
    <dgm:pt modelId="{9D52792A-738C-4B6B-AC19-AB41F146BF85}" type="pres">
      <dgm:prSet presAssocID="{1ABD4A01-59C0-457B-B5FA-8EB40CD6C754}" presName="parTx" presStyleLbl="alignNode1" presStyleIdx="2" presStyleCnt="4">
        <dgm:presLayoutVars>
          <dgm:chMax val="0"/>
          <dgm:chPref val="0"/>
          <dgm:bulletEnabled val="1"/>
        </dgm:presLayoutVars>
      </dgm:prSet>
      <dgm:spPr/>
    </dgm:pt>
    <dgm:pt modelId="{846B1D3B-577F-4E27-B225-D791CCE8A3EF}" type="pres">
      <dgm:prSet presAssocID="{1ABD4A01-59C0-457B-B5FA-8EB40CD6C754}" presName="desTx" presStyleLbl="alignAccFollowNode1" presStyleIdx="2" presStyleCnt="4">
        <dgm:presLayoutVars>
          <dgm:bulletEnabled val="1"/>
        </dgm:presLayoutVars>
      </dgm:prSet>
      <dgm:spPr/>
    </dgm:pt>
    <dgm:pt modelId="{4E720B47-6E4A-4B19-B1F6-359045285452}" type="pres">
      <dgm:prSet presAssocID="{D132F47E-F698-4E6A-9963-42094EB4B2BE}" presName="space" presStyleCnt="0"/>
      <dgm:spPr/>
    </dgm:pt>
    <dgm:pt modelId="{1ECDA692-613F-471D-9B8D-5B8467BC7493}" type="pres">
      <dgm:prSet presAssocID="{AEDCD35C-3F64-4FEE-815E-7C93DFCB724A}" presName="composite" presStyleCnt="0"/>
      <dgm:spPr/>
    </dgm:pt>
    <dgm:pt modelId="{EC4E04E0-C775-4BF4-AE4C-E1C496CA31E6}" type="pres">
      <dgm:prSet presAssocID="{AEDCD35C-3F64-4FEE-815E-7C93DFCB724A}" presName="parTx" presStyleLbl="alignNode1" presStyleIdx="3" presStyleCnt="4">
        <dgm:presLayoutVars>
          <dgm:chMax val="0"/>
          <dgm:chPref val="0"/>
          <dgm:bulletEnabled val="1"/>
        </dgm:presLayoutVars>
      </dgm:prSet>
      <dgm:spPr/>
    </dgm:pt>
    <dgm:pt modelId="{A6319E5E-CFEE-4DC5-8C70-9A5C6B46B8B5}" type="pres">
      <dgm:prSet presAssocID="{AEDCD35C-3F64-4FEE-815E-7C93DFCB724A}" presName="desTx" presStyleLbl="alignAccFollowNode1" presStyleIdx="3" presStyleCnt="4">
        <dgm:presLayoutVars>
          <dgm:bulletEnabled val="1"/>
        </dgm:presLayoutVars>
      </dgm:prSet>
      <dgm:spPr/>
    </dgm:pt>
  </dgm:ptLst>
  <dgm:cxnLst>
    <dgm:cxn modelId="{F32B8A06-1E89-4018-86F5-84E268F26C7E}" type="presOf" srcId="{7197BBE4-CE3F-4143-A692-4A52854E60CA}" destId="{846B1D3B-577F-4E27-B225-D791CCE8A3EF}" srcOrd="0" destOrd="0" presId="urn:microsoft.com/office/officeart/2005/8/layout/hList1"/>
    <dgm:cxn modelId="{6047B619-8210-4ECA-B147-61978AD78747}" type="presOf" srcId="{1ABD4A01-59C0-457B-B5FA-8EB40CD6C754}" destId="{9D52792A-738C-4B6B-AC19-AB41F146BF85}" srcOrd="0" destOrd="0" presId="urn:microsoft.com/office/officeart/2005/8/layout/hList1"/>
    <dgm:cxn modelId="{188C181B-ED3E-4B7F-818C-BFBF216DFB53}" type="presOf" srcId="{585D9CA1-7D63-4A04-9D20-78BE64313703}" destId="{846B1D3B-577F-4E27-B225-D791CCE8A3EF}" srcOrd="0" destOrd="1" presId="urn:microsoft.com/office/officeart/2005/8/layout/hList1"/>
    <dgm:cxn modelId="{B36EE41C-A3F3-4788-AA1B-E23E08A933C2}" type="presOf" srcId="{D16D9E2D-AC6E-4909-8B17-00E2CA0E5269}" destId="{A6319E5E-CFEE-4DC5-8C70-9A5C6B46B8B5}" srcOrd="0" destOrd="1" presId="urn:microsoft.com/office/officeart/2005/8/layout/hList1"/>
    <dgm:cxn modelId="{6578C11F-5AEC-48D7-8B2C-095E385E2433}" srcId="{1F781477-7873-4537-82F6-800DD9C89E1C}" destId="{1ABD4A01-59C0-457B-B5FA-8EB40CD6C754}" srcOrd="2" destOrd="0" parTransId="{49C0C763-EC32-4A8D-8925-B28116952609}" sibTransId="{D132F47E-F698-4E6A-9963-42094EB4B2BE}"/>
    <dgm:cxn modelId="{38D58D20-C660-4B4E-B2E8-A31436A4D1C9}" srcId="{4A16EC07-E4EC-4768-B4AB-2EA1238A2E26}" destId="{C02D2871-3826-41E8-AC8B-D266FF81C53A}" srcOrd="0" destOrd="0" parTransId="{BCE8D0A4-A8F3-4D1A-B3AB-FF5D61243ECB}" sibTransId="{B057E8A9-971A-491A-B4AE-9D76FF2D1B62}"/>
    <dgm:cxn modelId="{91DE7827-E279-4728-A110-2DA74DD5CC83}" type="presOf" srcId="{C02D2871-3826-41E8-AC8B-D266FF81C53A}" destId="{3B7E0F57-B2AC-47FE-9E80-A202499582B1}" srcOrd="0" destOrd="0" presId="urn:microsoft.com/office/officeart/2005/8/layout/hList1"/>
    <dgm:cxn modelId="{298D5D34-59E5-4429-8868-BACE549072CE}" srcId="{AEDCD35C-3F64-4FEE-815E-7C93DFCB724A}" destId="{6C6E89F9-BC52-4FBD-9784-D97EBA1AC046}" srcOrd="0" destOrd="0" parTransId="{93E3A114-DEBF-4FFF-A2FD-7ECCBA27B8C1}" sibTransId="{595A294B-E371-4708-B884-704B7EE47BE0}"/>
    <dgm:cxn modelId="{C868A937-33EE-40AE-89BC-3ADA10B8E9C5}" type="presOf" srcId="{4A16EC07-E4EC-4768-B4AB-2EA1238A2E26}" destId="{C24E4C67-6301-49A2-AC3D-D6BADD4C2275}" srcOrd="0" destOrd="0" presId="urn:microsoft.com/office/officeart/2005/8/layout/hList1"/>
    <dgm:cxn modelId="{012E8A5B-75A0-4D3F-8ADF-70D7C7F524F2}" srcId="{412F6006-EBC2-4648-87C4-25BB08ACCC92}" destId="{B2D3621F-BA8A-436F-B487-A8F1C9F6CBD7}" srcOrd="0" destOrd="0" parTransId="{364DD739-187A-40A8-92E1-6EEAE336E99A}" sibTransId="{B8BA2FE2-BBD9-4D11-8FBC-BF5634B255D3}"/>
    <dgm:cxn modelId="{40C88B5F-3DF2-4035-8BD4-5FFA031E30D2}" type="presOf" srcId="{B2D3621F-BA8A-436F-B487-A8F1C9F6CBD7}" destId="{D568DEB4-4600-45ED-9D8E-D3BA4CB93DCE}" srcOrd="0" destOrd="0" presId="urn:microsoft.com/office/officeart/2005/8/layout/hList1"/>
    <dgm:cxn modelId="{DAC93547-6F13-46DF-9982-714F15F52BDB}" srcId="{AEDCD35C-3F64-4FEE-815E-7C93DFCB724A}" destId="{D16D9E2D-AC6E-4909-8B17-00E2CA0E5269}" srcOrd="1" destOrd="0" parTransId="{010D988A-998F-4E8A-846C-6642BF50275D}" sibTransId="{7754860E-1C7E-4D6B-A771-0C97C9E31E2E}"/>
    <dgm:cxn modelId="{359B7687-F458-4722-93B7-634355212B17}" srcId="{1F781477-7873-4537-82F6-800DD9C89E1C}" destId="{4A16EC07-E4EC-4768-B4AB-2EA1238A2E26}" srcOrd="1" destOrd="0" parTransId="{94DBC032-54BD-451C-B669-B34D07BD3F6D}" sibTransId="{1FFBFBBA-601E-4587-ADCF-AB4D33A6646D}"/>
    <dgm:cxn modelId="{4782348C-B471-4D4B-A6FD-41730FB33F31}" type="presOf" srcId="{CA66F4DA-5A41-4C67-AA86-D344CB5CCED7}" destId="{3B7E0F57-B2AC-47FE-9E80-A202499582B1}" srcOrd="0" destOrd="2" presId="urn:microsoft.com/office/officeart/2005/8/layout/hList1"/>
    <dgm:cxn modelId="{313E1D8E-E7D6-4905-A929-3E20498C8C3D}" type="presOf" srcId="{412F6006-EBC2-4648-87C4-25BB08ACCC92}" destId="{745DDC88-4360-43F2-B993-F53B19C60D6B}" srcOrd="0" destOrd="0" presId="urn:microsoft.com/office/officeart/2005/8/layout/hList1"/>
    <dgm:cxn modelId="{02F3EFB2-CB1B-4E60-A9B2-1A08087CBB3E}" srcId="{4A16EC07-E4EC-4768-B4AB-2EA1238A2E26}" destId="{19121B10-84E8-4B31-801D-56074C01114A}" srcOrd="1" destOrd="0" parTransId="{6BCD331D-5375-43EF-9462-269FD5A896FF}" sibTransId="{9BC8A623-468C-4642-84A4-4B48F704477B}"/>
    <dgm:cxn modelId="{31EED5B3-80B1-47BA-B3A0-18CB017DB093}" srcId="{1ABD4A01-59C0-457B-B5FA-8EB40CD6C754}" destId="{7197BBE4-CE3F-4143-A692-4A52854E60CA}" srcOrd="0" destOrd="0" parTransId="{1C094816-BD1A-4AED-A233-3CD6B5574E1B}" sibTransId="{2E698908-7DD5-41F9-9D0B-B3CA3B508549}"/>
    <dgm:cxn modelId="{2C50F9B4-5F8D-4307-8CF5-0CD58D0B9C83}" type="presOf" srcId="{19121B10-84E8-4B31-801D-56074C01114A}" destId="{3B7E0F57-B2AC-47FE-9E80-A202499582B1}" srcOrd="0" destOrd="1" presId="urn:microsoft.com/office/officeart/2005/8/layout/hList1"/>
    <dgm:cxn modelId="{9614C9B9-A1A6-49B7-85BD-83B818E3896C}" srcId="{1ABD4A01-59C0-457B-B5FA-8EB40CD6C754}" destId="{60B1D8E5-030E-44AE-88EB-6E145D4EAB10}" srcOrd="2" destOrd="0" parTransId="{34FF9A33-7E4F-4AD7-AAED-BE31E625E2B0}" sibTransId="{E2B396A7-A1E2-4967-A294-D1C4912B31D9}"/>
    <dgm:cxn modelId="{149488C4-F135-4E41-B113-64F12353150D}" srcId="{4A16EC07-E4EC-4768-B4AB-2EA1238A2E26}" destId="{CA66F4DA-5A41-4C67-AA86-D344CB5CCED7}" srcOrd="2" destOrd="0" parTransId="{8CE3FF91-3804-4C58-B841-164D7F652027}" sibTransId="{94532A8C-9961-47DD-B5D1-40891D2AAB01}"/>
    <dgm:cxn modelId="{6D63D7CB-8611-47D0-A745-2BF94090D93E}" srcId="{1F781477-7873-4537-82F6-800DD9C89E1C}" destId="{412F6006-EBC2-4648-87C4-25BB08ACCC92}" srcOrd="0" destOrd="0" parTransId="{A3A8AF64-24BB-4636-91BC-628E893F03A5}" sibTransId="{7C1C507C-4B16-4388-A414-FC83C898560B}"/>
    <dgm:cxn modelId="{AB19FBD2-47C8-49B9-BE0E-94F732DDEDFC}" type="presOf" srcId="{60B1D8E5-030E-44AE-88EB-6E145D4EAB10}" destId="{846B1D3B-577F-4E27-B225-D791CCE8A3EF}" srcOrd="0" destOrd="2" presId="urn:microsoft.com/office/officeart/2005/8/layout/hList1"/>
    <dgm:cxn modelId="{92D4A3D4-6E16-4CB9-9AA5-6CFFE88899A0}" type="presOf" srcId="{1F781477-7873-4537-82F6-800DD9C89E1C}" destId="{7507BB2E-6E7A-435A-A2AC-E8B8C63F86F0}" srcOrd="0" destOrd="0" presId="urn:microsoft.com/office/officeart/2005/8/layout/hList1"/>
    <dgm:cxn modelId="{6D800EDF-C9AC-4B66-B67D-E91734D4B8E0}" type="presOf" srcId="{6C6E89F9-BC52-4FBD-9784-D97EBA1AC046}" destId="{A6319E5E-CFEE-4DC5-8C70-9A5C6B46B8B5}" srcOrd="0" destOrd="0" presId="urn:microsoft.com/office/officeart/2005/8/layout/hList1"/>
    <dgm:cxn modelId="{17DFF9E2-EFB1-477F-9699-9943E34F394C}" srcId="{412F6006-EBC2-4648-87C4-25BB08ACCC92}" destId="{1713F5B0-D1DF-4955-BA5E-618023F4B27E}" srcOrd="1" destOrd="0" parTransId="{FC71A764-99DB-48AD-BA3B-9537740AA448}" sibTransId="{2A2BD210-1EE1-49EA-BA08-5B0F6B8F8134}"/>
    <dgm:cxn modelId="{C9E9CAE5-3888-40A4-99EE-3ADB4DD45D40}" type="presOf" srcId="{AEDCD35C-3F64-4FEE-815E-7C93DFCB724A}" destId="{EC4E04E0-C775-4BF4-AE4C-E1C496CA31E6}" srcOrd="0" destOrd="0" presId="urn:microsoft.com/office/officeart/2005/8/layout/hList1"/>
    <dgm:cxn modelId="{A43481F0-26EB-4F40-9D77-E7AC7145365B}" srcId="{1ABD4A01-59C0-457B-B5FA-8EB40CD6C754}" destId="{585D9CA1-7D63-4A04-9D20-78BE64313703}" srcOrd="1" destOrd="0" parTransId="{3FE031ED-1CDA-4242-95CF-4C0B0BFB69E7}" sibTransId="{E648B412-8BCA-4F54-B2EA-5D995C8E7555}"/>
    <dgm:cxn modelId="{EF69D8F1-5C5A-4AA6-9E55-09BA8D2E3092}" type="presOf" srcId="{1713F5B0-D1DF-4955-BA5E-618023F4B27E}" destId="{D568DEB4-4600-45ED-9D8E-D3BA4CB93DCE}" srcOrd="0" destOrd="1" presId="urn:microsoft.com/office/officeart/2005/8/layout/hList1"/>
    <dgm:cxn modelId="{033B72F7-2549-45BF-80E3-5AD77BEF2EA3}" srcId="{1F781477-7873-4537-82F6-800DD9C89E1C}" destId="{AEDCD35C-3F64-4FEE-815E-7C93DFCB724A}" srcOrd="3" destOrd="0" parTransId="{8D8D217E-8635-4515-8588-CC85E2728CA6}" sibTransId="{0CF27546-D4AE-449E-B82A-D919630C0861}"/>
    <dgm:cxn modelId="{F70B0D69-DD4C-4AAB-85DC-E23388F3A78C}" type="presParOf" srcId="{7507BB2E-6E7A-435A-A2AC-E8B8C63F86F0}" destId="{2CFC3259-790D-46B9-9A2D-BEDF52BCDF25}" srcOrd="0" destOrd="0" presId="urn:microsoft.com/office/officeart/2005/8/layout/hList1"/>
    <dgm:cxn modelId="{6A61985C-252D-4EFA-87A2-4FEAEF589970}" type="presParOf" srcId="{2CFC3259-790D-46B9-9A2D-BEDF52BCDF25}" destId="{745DDC88-4360-43F2-B993-F53B19C60D6B}" srcOrd="0" destOrd="0" presId="urn:microsoft.com/office/officeart/2005/8/layout/hList1"/>
    <dgm:cxn modelId="{FD578CA7-FDDD-4ED0-9502-1F2FBF4F1B1F}" type="presParOf" srcId="{2CFC3259-790D-46B9-9A2D-BEDF52BCDF25}" destId="{D568DEB4-4600-45ED-9D8E-D3BA4CB93DCE}" srcOrd="1" destOrd="0" presId="urn:microsoft.com/office/officeart/2005/8/layout/hList1"/>
    <dgm:cxn modelId="{9E496A85-12F5-4389-A129-F28C630D8D37}" type="presParOf" srcId="{7507BB2E-6E7A-435A-A2AC-E8B8C63F86F0}" destId="{4662AF62-AEB0-4A34-B392-00EEC1146248}" srcOrd="1" destOrd="0" presId="urn:microsoft.com/office/officeart/2005/8/layout/hList1"/>
    <dgm:cxn modelId="{9A684B7D-659E-4830-9762-845BEB602943}" type="presParOf" srcId="{7507BB2E-6E7A-435A-A2AC-E8B8C63F86F0}" destId="{A87DB29A-D2BD-4DFC-8330-F4F58C969B85}" srcOrd="2" destOrd="0" presId="urn:microsoft.com/office/officeart/2005/8/layout/hList1"/>
    <dgm:cxn modelId="{10F340F1-47EA-4AFD-BF32-4BE7ED2CC584}" type="presParOf" srcId="{A87DB29A-D2BD-4DFC-8330-F4F58C969B85}" destId="{C24E4C67-6301-49A2-AC3D-D6BADD4C2275}" srcOrd="0" destOrd="0" presId="urn:microsoft.com/office/officeart/2005/8/layout/hList1"/>
    <dgm:cxn modelId="{446AEF91-2A52-480D-BD0F-D4CD38F39C7A}" type="presParOf" srcId="{A87DB29A-D2BD-4DFC-8330-F4F58C969B85}" destId="{3B7E0F57-B2AC-47FE-9E80-A202499582B1}" srcOrd="1" destOrd="0" presId="urn:microsoft.com/office/officeart/2005/8/layout/hList1"/>
    <dgm:cxn modelId="{3DC1F361-DD00-4D7A-8F27-6F83255549FB}" type="presParOf" srcId="{7507BB2E-6E7A-435A-A2AC-E8B8C63F86F0}" destId="{C6DC7C42-3C59-4E00-B840-AF9FC39EFAFB}" srcOrd="3" destOrd="0" presId="urn:microsoft.com/office/officeart/2005/8/layout/hList1"/>
    <dgm:cxn modelId="{36E583EF-473F-4DFE-ABF1-10885D108F10}" type="presParOf" srcId="{7507BB2E-6E7A-435A-A2AC-E8B8C63F86F0}" destId="{903FE584-8A21-454F-ABD4-ACE951533B8E}" srcOrd="4" destOrd="0" presId="urn:microsoft.com/office/officeart/2005/8/layout/hList1"/>
    <dgm:cxn modelId="{A344DA34-6B32-4E9F-B4AE-83C9DF9E657A}" type="presParOf" srcId="{903FE584-8A21-454F-ABD4-ACE951533B8E}" destId="{9D52792A-738C-4B6B-AC19-AB41F146BF85}" srcOrd="0" destOrd="0" presId="urn:microsoft.com/office/officeart/2005/8/layout/hList1"/>
    <dgm:cxn modelId="{EC622388-630B-40CE-B9A0-80A54E1A6220}" type="presParOf" srcId="{903FE584-8A21-454F-ABD4-ACE951533B8E}" destId="{846B1D3B-577F-4E27-B225-D791CCE8A3EF}" srcOrd="1" destOrd="0" presId="urn:microsoft.com/office/officeart/2005/8/layout/hList1"/>
    <dgm:cxn modelId="{946C1F3C-C295-4B59-A9C8-FB3DC5F4F2B3}" type="presParOf" srcId="{7507BB2E-6E7A-435A-A2AC-E8B8C63F86F0}" destId="{4E720B47-6E4A-4B19-B1F6-359045285452}" srcOrd="5" destOrd="0" presId="urn:microsoft.com/office/officeart/2005/8/layout/hList1"/>
    <dgm:cxn modelId="{08CD6B90-618B-477B-A358-540E3BEDD8CF}" type="presParOf" srcId="{7507BB2E-6E7A-435A-A2AC-E8B8C63F86F0}" destId="{1ECDA692-613F-471D-9B8D-5B8467BC7493}" srcOrd="6" destOrd="0" presId="urn:microsoft.com/office/officeart/2005/8/layout/hList1"/>
    <dgm:cxn modelId="{1DA9922F-B352-441D-8A89-638A2B44DE3F}" type="presParOf" srcId="{1ECDA692-613F-471D-9B8D-5B8467BC7493}" destId="{EC4E04E0-C775-4BF4-AE4C-E1C496CA31E6}" srcOrd="0" destOrd="0" presId="urn:microsoft.com/office/officeart/2005/8/layout/hList1"/>
    <dgm:cxn modelId="{3C9576E3-C1BF-4265-8459-98B6DF7CDB3D}" type="presParOf" srcId="{1ECDA692-613F-471D-9B8D-5B8467BC7493}" destId="{A6319E5E-CFEE-4DC5-8C70-9A5C6B46B8B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DCB78E-8BF0-4E49-8C38-9D42377F651D}" type="doc">
      <dgm:prSet loTypeId="urn:microsoft.com/office/officeart/2009/3/layout/StepUpProcess" loCatId="process" qsTypeId="urn:microsoft.com/office/officeart/2005/8/quickstyle/3d1" qsCatId="3D" csTypeId="urn:microsoft.com/office/officeart/2005/8/colors/colorful4" csCatId="colorful" phldr="1"/>
      <dgm:spPr/>
      <dgm:t>
        <a:bodyPr/>
        <a:lstStyle/>
        <a:p>
          <a:endParaRPr lang="en-US"/>
        </a:p>
      </dgm:t>
    </dgm:pt>
    <dgm:pt modelId="{493699AF-9474-4E4C-85D6-7213820E8D8E}">
      <dgm:prSet phldrT="[Text]"/>
      <dgm:spPr/>
      <dgm:t>
        <a:bodyPr/>
        <a:lstStyle/>
        <a:p>
          <a:r>
            <a:rPr lang="en-US" dirty="0">
              <a:latin typeface="Garamond"/>
            </a:rPr>
            <a:t>Verbal</a:t>
          </a:r>
          <a:endParaRPr lang="en-US" dirty="0"/>
        </a:p>
      </dgm:t>
    </dgm:pt>
    <dgm:pt modelId="{147B3E6E-1F3C-4615-8037-592E84ADA999}" type="parTrans" cxnId="{670B3476-0EC7-4608-AC1F-F025C6F80107}">
      <dgm:prSet/>
      <dgm:spPr/>
      <dgm:t>
        <a:bodyPr/>
        <a:lstStyle/>
        <a:p>
          <a:endParaRPr lang="en-US"/>
        </a:p>
      </dgm:t>
    </dgm:pt>
    <dgm:pt modelId="{DF8D023B-962E-4242-BC32-39502565A0D0}" type="sibTrans" cxnId="{670B3476-0EC7-4608-AC1F-F025C6F80107}">
      <dgm:prSet/>
      <dgm:spPr/>
      <dgm:t>
        <a:bodyPr/>
        <a:lstStyle/>
        <a:p>
          <a:endParaRPr lang="en-US"/>
        </a:p>
      </dgm:t>
    </dgm:pt>
    <dgm:pt modelId="{FB440BD3-9A5E-46DD-BE9B-F4546EE87B12}">
      <dgm:prSet phldrT="[Text]"/>
      <dgm:spPr/>
      <dgm:t>
        <a:bodyPr/>
        <a:lstStyle/>
        <a:p>
          <a:r>
            <a:rPr lang="en-US" dirty="0">
              <a:latin typeface="Garamond"/>
            </a:rPr>
            <a:t>Management Letter</a:t>
          </a:r>
          <a:endParaRPr lang="en-US" dirty="0"/>
        </a:p>
      </dgm:t>
    </dgm:pt>
    <dgm:pt modelId="{0DF7BA2F-A1C2-4D76-BBB7-EE2327CAFD31}" type="parTrans" cxnId="{18852D1A-718B-4368-97AF-D6F7BF3A7C9D}">
      <dgm:prSet/>
      <dgm:spPr/>
      <dgm:t>
        <a:bodyPr/>
        <a:lstStyle/>
        <a:p>
          <a:endParaRPr lang="en-US"/>
        </a:p>
      </dgm:t>
    </dgm:pt>
    <dgm:pt modelId="{107F95E4-41B6-40D2-A5B5-F876F121D4F7}" type="sibTrans" cxnId="{18852D1A-718B-4368-97AF-D6F7BF3A7C9D}">
      <dgm:prSet/>
      <dgm:spPr/>
      <dgm:t>
        <a:bodyPr/>
        <a:lstStyle/>
        <a:p>
          <a:endParaRPr lang="en-US"/>
        </a:p>
      </dgm:t>
    </dgm:pt>
    <dgm:pt modelId="{84AD4917-AAC0-4502-B74C-4B7B3C4CA78A}">
      <dgm:prSet phldrT="[Text]"/>
      <dgm:spPr/>
      <dgm:t>
        <a:bodyPr/>
        <a:lstStyle/>
        <a:p>
          <a:r>
            <a:rPr lang="en-US" dirty="0">
              <a:latin typeface="Garamond"/>
            </a:rPr>
            <a:t>Report Level </a:t>
          </a:r>
          <a:endParaRPr lang="en-US" dirty="0"/>
        </a:p>
      </dgm:t>
    </dgm:pt>
    <dgm:pt modelId="{94FCB933-71AF-475A-ADAB-02EF7130D4B1}" type="parTrans" cxnId="{4501F349-C3B6-43B4-A5C9-D148F7A94091}">
      <dgm:prSet/>
      <dgm:spPr/>
      <dgm:t>
        <a:bodyPr/>
        <a:lstStyle/>
        <a:p>
          <a:endParaRPr lang="en-US"/>
        </a:p>
      </dgm:t>
    </dgm:pt>
    <dgm:pt modelId="{64FADE47-A338-429B-A2ED-F2DA627913E1}" type="sibTrans" cxnId="{4501F349-C3B6-43B4-A5C9-D148F7A94091}">
      <dgm:prSet/>
      <dgm:spPr/>
      <dgm:t>
        <a:bodyPr/>
        <a:lstStyle/>
        <a:p>
          <a:endParaRPr lang="en-US"/>
        </a:p>
      </dgm:t>
    </dgm:pt>
    <dgm:pt modelId="{76F60BCC-443A-4485-B673-462FC5B17F22}" type="pres">
      <dgm:prSet presAssocID="{0EDCB78E-8BF0-4E49-8C38-9D42377F651D}" presName="rootnode" presStyleCnt="0">
        <dgm:presLayoutVars>
          <dgm:chMax/>
          <dgm:chPref/>
          <dgm:dir/>
          <dgm:animLvl val="lvl"/>
        </dgm:presLayoutVars>
      </dgm:prSet>
      <dgm:spPr/>
    </dgm:pt>
    <dgm:pt modelId="{54DC5E0F-80D7-4C89-9B21-F72AA919560B}" type="pres">
      <dgm:prSet presAssocID="{493699AF-9474-4E4C-85D6-7213820E8D8E}" presName="composite" presStyleCnt="0"/>
      <dgm:spPr/>
    </dgm:pt>
    <dgm:pt modelId="{B9990F82-0976-469E-8002-AA45D4806B98}" type="pres">
      <dgm:prSet presAssocID="{493699AF-9474-4E4C-85D6-7213820E8D8E}" presName="LShape" presStyleLbl="alignNode1" presStyleIdx="0" presStyleCnt="5"/>
      <dgm:spPr/>
    </dgm:pt>
    <dgm:pt modelId="{66253559-68FD-4768-B5BE-62C9C0508F62}" type="pres">
      <dgm:prSet presAssocID="{493699AF-9474-4E4C-85D6-7213820E8D8E}" presName="ParentText" presStyleLbl="revTx" presStyleIdx="0" presStyleCnt="3">
        <dgm:presLayoutVars>
          <dgm:chMax val="0"/>
          <dgm:chPref val="0"/>
          <dgm:bulletEnabled val="1"/>
        </dgm:presLayoutVars>
      </dgm:prSet>
      <dgm:spPr/>
    </dgm:pt>
    <dgm:pt modelId="{69CE351B-6676-4D99-9B62-39544923F3CC}" type="pres">
      <dgm:prSet presAssocID="{493699AF-9474-4E4C-85D6-7213820E8D8E}" presName="Triangle" presStyleLbl="alignNode1" presStyleIdx="1" presStyleCnt="5"/>
      <dgm:spPr/>
    </dgm:pt>
    <dgm:pt modelId="{15FC0CA8-E86D-4FCF-AFA9-7D477D254B8A}" type="pres">
      <dgm:prSet presAssocID="{DF8D023B-962E-4242-BC32-39502565A0D0}" presName="sibTrans" presStyleCnt="0"/>
      <dgm:spPr/>
    </dgm:pt>
    <dgm:pt modelId="{0180CCAC-191F-4D2F-841B-B700F103D9B3}" type="pres">
      <dgm:prSet presAssocID="{DF8D023B-962E-4242-BC32-39502565A0D0}" presName="space" presStyleCnt="0"/>
      <dgm:spPr/>
    </dgm:pt>
    <dgm:pt modelId="{2DE41D93-F763-4C97-8226-22E108E2F938}" type="pres">
      <dgm:prSet presAssocID="{FB440BD3-9A5E-46DD-BE9B-F4546EE87B12}" presName="composite" presStyleCnt="0"/>
      <dgm:spPr/>
    </dgm:pt>
    <dgm:pt modelId="{FE1181C8-4985-4B95-8A68-B58EFDE76FAE}" type="pres">
      <dgm:prSet presAssocID="{FB440BD3-9A5E-46DD-BE9B-F4546EE87B12}" presName="LShape" presStyleLbl="alignNode1" presStyleIdx="2" presStyleCnt="5"/>
      <dgm:spPr/>
    </dgm:pt>
    <dgm:pt modelId="{D2E79E17-8D42-423C-A6A9-3411AD41255A}" type="pres">
      <dgm:prSet presAssocID="{FB440BD3-9A5E-46DD-BE9B-F4546EE87B12}" presName="ParentText" presStyleLbl="revTx" presStyleIdx="1" presStyleCnt="3">
        <dgm:presLayoutVars>
          <dgm:chMax val="0"/>
          <dgm:chPref val="0"/>
          <dgm:bulletEnabled val="1"/>
        </dgm:presLayoutVars>
      </dgm:prSet>
      <dgm:spPr/>
    </dgm:pt>
    <dgm:pt modelId="{83CDDBAB-8858-437F-AB27-D3131B88607B}" type="pres">
      <dgm:prSet presAssocID="{FB440BD3-9A5E-46DD-BE9B-F4546EE87B12}" presName="Triangle" presStyleLbl="alignNode1" presStyleIdx="3" presStyleCnt="5"/>
      <dgm:spPr/>
    </dgm:pt>
    <dgm:pt modelId="{8933FF51-921B-4839-820B-B3F8F9A3A0C1}" type="pres">
      <dgm:prSet presAssocID="{107F95E4-41B6-40D2-A5B5-F876F121D4F7}" presName="sibTrans" presStyleCnt="0"/>
      <dgm:spPr/>
    </dgm:pt>
    <dgm:pt modelId="{38AD0439-039F-4408-A740-9A0999414323}" type="pres">
      <dgm:prSet presAssocID="{107F95E4-41B6-40D2-A5B5-F876F121D4F7}" presName="space" presStyleCnt="0"/>
      <dgm:spPr/>
    </dgm:pt>
    <dgm:pt modelId="{9B8C53C3-DEC9-4D70-AEA4-0ECFD8100F66}" type="pres">
      <dgm:prSet presAssocID="{84AD4917-AAC0-4502-B74C-4B7B3C4CA78A}" presName="composite" presStyleCnt="0"/>
      <dgm:spPr/>
    </dgm:pt>
    <dgm:pt modelId="{747A5936-9C84-4CF9-9E7D-E18164D45B37}" type="pres">
      <dgm:prSet presAssocID="{84AD4917-AAC0-4502-B74C-4B7B3C4CA78A}" presName="LShape" presStyleLbl="alignNode1" presStyleIdx="4" presStyleCnt="5"/>
      <dgm:spPr/>
    </dgm:pt>
    <dgm:pt modelId="{22E6A02A-112E-42F5-811C-72A2D80C855E}" type="pres">
      <dgm:prSet presAssocID="{84AD4917-AAC0-4502-B74C-4B7B3C4CA78A}" presName="ParentText" presStyleLbl="revTx" presStyleIdx="2" presStyleCnt="3">
        <dgm:presLayoutVars>
          <dgm:chMax val="0"/>
          <dgm:chPref val="0"/>
          <dgm:bulletEnabled val="1"/>
        </dgm:presLayoutVars>
      </dgm:prSet>
      <dgm:spPr/>
    </dgm:pt>
  </dgm:ptLst>
  <dgm:cxnLst>
    <dgm:cxn modelId="{D501CA16-365B-4EBE-880D-BE4124AC529A}" type="presOf" srcId="{0EDCB78E-8BF0-4E49-8C38-9D42377F651D}" destId="{76F60BCC-443A-4485-B673-462FC5B17F22}" srcOrd="0" destOrd="0" presId="urn:microsoft.com/office/officeart/2009/3/layout/StepUpProcess"/>
    <dgm:cxn modelId="{582BC517-AF3E-4865-B9E5-D3F244BB327D}" type="presOf" srcId="{FB440BD3-9A5E-46DD-BE9B-F4546EE87B12}" destId="{D2E79E17-8D42-423C-A6A9-3411AD41255A}" srcOrd="0" destOrd="0" presId="urn:microsoft.com/office/officeart/2009/3/layout/StepUpProcess"/>
    <dgm:cxn modelId="{18852D1A-718B-4368-97AF-D6F7BF3A7C9D}" srcId="{0EDCB78E-8BF0-4E49-8C38-9D42377F651D}" destId="{FB440BD3-9A5E-46DD-BE9B-F4546EE87B12}" srcOrd="1" destOrd="0" parTransId="{0DF7BA2F-A1C2-4D76-BBB7-EE2327CAFD31}" sibTransId="{107F95E4-41B6-40D2-A5B5-F876F121D4F7}"/>
    <dgm:cxn modelId="{4501F349-C3B6-43B4-A5C9-D148F7A94091}" srcId="{0EDCB78E-8BF0-4E49-8C38-9D42377F651D}" destId="{84AD4917-AAC0-4502-B74C-4B7B3C4CA78A}" srcOrd="2" destOrd="0" parTransId="{94FCB933-71AF-475A-ADAB-02EF7130D4B1}" sibTransId="{64FADE47-A338-429B-A2ED-F2DA627913E1}"/>
    <dgm:cxn modelId="{2AB97854-B8F8-4297-B9EB-C4A90D7ADA64}" type="presOf" srcId="{493699AF-9474-4E4C-85D6-7213820E8D8E}" destId="{66253559-68FD-4768-B5BE-62C9C0508F62}" srcOrd="0" destOrd="0" presId="urn:microsoft.com/office/officeart/2009/3/layout/StepUpProcess"/>
    <dgm:cxn modelId="{670B3476-0EC7-4608-AC1F-F025C6F80107}" srcId="{0EDCB78E-8BF0-4E49-8C38-9D42377F651D}" destId="{493699AF-9474-4E4C-85D6-7213820E8D8E}" srcOrd="0" destOrd="0" parTransId="{147B3E6E-1F3C-4615-8037-592E84ADA999}" sibTransId="{DF8D023B-962E-4242-BC32-39502565A0D0}"/>
    <dgm:cxn modelId="{3A189BCF-4B00-45F6-8F03-96F0F6927410}" type="presOf" srcId="{84AD4917-AAC0-4502-B74C-4B7B3C4CA78A}" destId="{22E6A02A-112E-42F5-811C-72A2D80C855E}" srcOrd="0" destOrd="0" presId="urn:microsoft.com/office/officeart/2009/3/layout/StepUpProcess"/>
    <dgm:cxn modelId="{3867B227-F258-482F-AAE3-557874695F0C}" type="presParOf" srcId="{76F60BCC-443A-4485-B673-462FC5B17F22}" destId="{54DC5E0F-80D7-4C89-9B21-F72AA919560B}" srcOrd="0" destOrd="0" presId="urn:microsoft.com/office/officeart/2009/3/layout/StepUpProcess"/>
    <dgm:cxn modelId="{E0519014-C68F-4DB6-AA84-09004810DBCC}" type="presParOf" srcId="{54DC5E0F-80D7-4C89-9B21-F72AA919560B}" destId="{B9990F82-0976-469E-8002-AA45D4806B98}" srcOrd="0" destOrd="0" presId="urn:microsoft.com/office/officeart/2009/3/layout/StepUpProcess"/>
    <dgm:cxn modelId="{7601E8A9-B954-4CF0-9DA4-52BEBC0434BF}" type="presParOf" srcId="{54DC5E0F-80D7-4C89-9B21-F72AA919560B}" destId="{66253559-68FD-4768-B5BE-62C9C0508F62}" srcOrd="1" destOrd="0" presId="urn:microsoft.com/office/officeart/2009/3/layout/StepUpProcess"/>
    <dgm:cxn modelId="{25989290-087A-4D72-86F9-15DD3A12EAFA}" type="presParOf" srcId="{54DC5E0F-80D7-4C89-9B21-F72AA919560B}" destId="{69CE351B-6676-4D99-9B62-39544923F3CC}" srcOrd="2" destOrd="0" presId="urn:microsoft.com/office/officeart/2009/3/layout/StepUpProcess"/>
    <dgm:cxn modelId="{8F46E324-76C6-4D79-BC02-5146AFA7EBD3}" type="presParOf" srcId="{76F60BCC-443A-4485-B673-462FC5B17F22}" destId="{15FC0CA8-E86D-4FCF-AFA9-7D477D254B8A}" srcOrd="1" destOrd="0" presId="urn:microsoft.com/office/officeart/2009/3/layout/StepUpProcess"/>
    <dgm:cxn modelId="{F3B1C350-AC3E-4657-B568-6396670E100F}" type="presParOf" srcId="{15FC0CA8-E86D-4FCF-AFA9-7D477D254B8A}" destId="{0180CCAC-191F-4D2F-841B-B700F103D9B3}" srcOrd="0" destOrd="0" presId="urn:microsoft.com/office/officeart/2009/3/layout/StepUpProcess"/>
    <dgm:cxn modelId="{FE93C8B8-A902-4D24-A17A-119605D5921F}" type="presParOf" srcId="{76F60BCC-443A-4485-B673-462FC5B17F22}" destId="{2DE41D93-F763-4C97-8226-22E108E2F938}" srcOrd="2" destOrd="0" presId="urn:microsoft.com/office/officeart/2009/3/layout/StepUpProcess"/>
    <dgm:cxn modelId="{E006BAF7-8517-490B-AC70-C33FCEAAD7D5}" type="presParOf" srcId="{2DE41D93-F763-4C97-8226-22E108E2F938}" destId="{FE1181C8-4985-4B95-8A68-B58EFDE76FAE}" srcOrd="0" destOrd="0" presId="urn:microsoft.com/office/officeart/2009/3/layout/StepUpProcess"/>
    <dgm:cxn modelId="{B98650E1-E2AC-4B6E-BE07-ED60D633B7B3}" type="presParOf" srcId="{2DE41D93-F763-4C97-8226-22E108E2F938}" destId="{D2E79E17-8D42-423C-A6A9-3411AD41255A}" srcOrd="1" destOrd="0" presId="urn:microsoft.com/office/officeart/2009/3/layout/StepUpProcess"/>
    <dgm:cxn modelId="{B6A94AB5-432F-407F-BEF6-38D73DD44027}" type="presParOf" srcId="{2DE41D93-F763-4C97-8226-22E108E2F938}" destId="{83CDDBAB-8858-437F-AB27-D3131B88607B}" srcOrd="2" destOrd="0" presId="urn:microsoft.com/office/officeart/2009/3/layout/StepUpProcess"/>
    <dgm:cxn modelId="{63A1A3E7-58A1-498F-AAA0-22A9860F1E3C}" type="presParOf" srcId="{76F60BCC-443A-4485-B673-462FC5B17F22}" destId="{8933FF51-921B-4839-820B-B3F8F9A3A0C1}" srcOrd="3" destOrd="0" presId="urn:microsoft.com/office/officeart/2009/3/layout/StepUpProcess"/>
    <dgm:cxn modelId="{704429A5-D16F-4DF2-9D1A-1A023DA2463F}" type="presParOf" srcId="{8933FF51-921B-4839-820B-B3F8F9A3A0C1}" destId="{38AD0439-039F-4408-A740-9A0999414323}" srcOrd="0" destOrd="0" presId="urn:microsoft.com/office/officeart/2009/3/layout/StepUpProcess"/>
    <dgm:cxn modelId="{8112A0DC-593D-4AB7-A5F8-3052085BECED}" type="presParOf" srcId="{76F60BCC-443A-4485-B673-462FC5B17F22}" destId="{9B8C53C3-DEC9-4D70-AEA4-0ECFD8100F66}" srcOrd="4" destOrd="0" presId="urn:microsoft.com/office/officeart/2009/3/layout/StepUpProcess"/>
    <dgm:cxn modelId="{2A739AFD-2162-4053-B601-5D88BE4AACC2}" type="presParOf" srcId="{9B8C53C3-DEC9-4D70-AEA4-0ECFD8100F66}" destId="{747A5936-9C84-4CF9-9E7D-E18164D45B37}" srcOrd="0" destOrd="0" presId="urn:microsoft.com/office/officeart/2009/3/layout/StepUpProcess"/>
    <dgm:cxn modelId="{F888A6C8-5B73-416F-81E9-0675FC8A6A16}" type="presParOf" srcId="{9B8C53C3-DEC9-4D70-AEA4-0ECFD8100F66}" destId="{22E6A02A-112E-42F5-811C-72A2D80C855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56C41-9CA3-42FA-85F7-A1B7592E01A5}">
      <dsp:nvSpPr>
        <dsp:cNvPr id="0" name=""/>
        <dsp:cNvSpPr/>
      </dsp:nvSpPr>
      <dsp:spPr>
        <a:xfrm>
          <a:off x="1172673" y="0"/>
          <a:ext cx="4818318" cy="4818318"/>
        </a:xfrm>
        <a:prstGeom prst="triangl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38741AA-727E-4771-AE03-551DBBFB1173}">
      <dsp:nvSpPr>
        <dsp:cNvPr id="0" name=""/>
        <dsp:cNvSpPr/>
      </dsp:nvSpPr>
      <dsp:spPr>
        <a:xfrm>
          <a:off x="3581833" y="484419"/>
          <a:ext cx="3131907" cy="57029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Frustrated?</a:t>
          </a:r>
        </a:p>
      </dsp:txBody>
      <dsp:txXfrm>
        <a:off x="3609672" y="512258"/>
        <a:ext cx="3076229" cy="514615"/>
      </dsp:txXfrm>
    </dsp:sp>
    <dsp:sp modelId="{54C6A2DE-E432-438A-A08A-67C5DF11B0F2}">
      <dsp:nvSpPr>
        <dsp:cNvPr id="0" name=""/>
        <dsp:cNvSpPr/>
      </dsp:nvSpPr>
      <dsp:spPr>
        <a:xfrm>
          <a:off x="3581833" y="1125999"/>
          <a:ext cx="3131907" cy="57029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Stressed?</a:t>
          </a:r>
        </a:p>
      </dsp:txBody>
      <dsp:txXfrm>
        <a:off x="3609672" y="1153838"/>
        <a:ext cx="3076229" cy="514615"/>
      </dsp:txXfrm>
    </dsp:sp>
    <dsp:sp modelId="{079F5C55-50F3-45C4-8D5E-D1CEE698E073}">
      <dsp:nvSpPr>
        <dsp:cNvPr id="0" name=""/>
        <dsp:cNvSpPr/>
      </dsp:nvSpPr>
      <dsp:spPr>
        <a:xfrm>
          <a:off x="3581833" y="1767579"/>
          <a:ext cx="3131907" cy="57029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Confused? </a:t>
          </a:r>
        </a:p>
      </dsp:txBody>
      <dsp:txXfrm>
        <a:off x="3609672" y="1795418"/>
        <a:ext cx="3076229" cy="514615"/>
      </dsp:txXfrm>
    </dsp:sp>
    <dsp:sp modelId="{5A511BDB-9FC3-4A8C-B963-6CE9C826DBFA}">
      <dsp:nvSpPr>
        <dsp:cNvPr id="0" name=""/>
        <dsp:cNvSpPr/>
      </dsp:nvSpPr>
      <dsp:spPr>
        <a:xfrm>
          <a:off x="3581833" y="2409159"/>
          <a:ext cx="3131907" cy="57029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Worried?</a:t>
          </a:r>
        </a:p>
      </dsp:txBody>
      <dsp:txXfrm>
        <a:off x="3609672" y="2436998"/>
        <a:ext cx="3076229" cy="514615"/>
      </dsp:txXfrm>
    </dsp:sp>
    <dsp:sp modelId="{D3C3B291-1561-4B67-9309-7B107EB2A2C5}">
      <dsp:nvSpPr>
        <dsp:cNvPr id="0" name=""/>
        <dsp:cNvSpPr/>
      </dsp:nvSpPr>
      <dsp:spPr>
        <a:xfrm>
          <a:off x="3581833" y="3050739"/>
          <a:ext cx="3131907" cy="57029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Overwhelmed?</a:t>
          </a:r>
        </a:p>
      </dsp:txBody>
      <dsp:txXfrm>
        <a:off x="3609672" y="3078578"/>
        <a:ext cx="3076229" cy="514615"/>
      </dsp:txXfrm>
    </dsp:sp>
    <dsp:sp modelId="{A4EFF26A-CD4E-4347-ABC0-9E7AC4C3AA5F}">
      <dsp:nvSpPr>
        <dsp:cNvPr id="0" name=""/>
        <dsp:cNvSpPr/>
      </dsp:nvSpPr>
      <dsp:spPr>
        <a:xfrm>
          <a:off x="3581833" y="3692319"/>
          <a:ext cx="3131907" cy="57029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Frazzled?</a:t>
          </a:r>
        </a:p>
      </dsp:txBody>
      <dsp:txXfrm>
        <a:off x="3609672" y="3720158"/>
        <a:ext cx="3076229" cy="5146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50E95-CA96-4A33-9DBE-498944AE35F2}">
      <dsp:nvSpPr>
        <dsp:cNvPr id="0" name=""/>
        <dsp:cNvSpPr/>
      </dsp:nvSpPr>
      <dsp:spPr>
        <a:xfrm>
          <a:off x="5542210" y="1356248"/>
          <a:ext cx="3448805" cy="547105"/>
        </a:xfrm>
        <a:custGeom>
          <a:avLst/>
          <a:gdLst/>
          <a:ahLst/>
          <a:cxnLst/>
          <a:rect l="0" t="0" r="0" b="0"/>
          <a:pathLst>
            <a:path>
              <a:moveTo>
                <a:pt x="0" y="0"/>
              </a:moveTo>
              <a:lnTo>
                <a:pt x="0" y="372836"/>
              </a:lnTo>
              <a:lnTo>
                <a:pt x="3448805" y="372836"/>
              </a:lnTo>
              <a:lnTo>
                <a:pt x="3448805" y="54710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D5BF05D-4855-4789-9EDB-CF5A4C1EBC72}">
      <dsp:nvSpPr>
        <dsp:cNvPr id="0" name=""/>
        <dsp:cNvSpPr/>
      </dsp:nvSpPr>
      <dsp:spPr>
        <a:xfrm>
          <a:off x="6691812" y="3097895"/>
          <a:ext cx="1149601" cy="547105"/>
        </a:xfrm>
        <a:custGeom>
          <a:avLst/>
          <a:gdLst/>
          <a:ahLst/>
          <a:cxnLst/>
          <a:rect l="0" t="0" r="0" b="0"/>
          <a:pathLst>
            <a:path>
              <a:moveTo>
                <a:pt x="0" y="0"/>
              </a:moveTo>
              <a:lnTo>
                <a:pt x="0" y="372836"/>
              </a:lnTo>
              <a:lnTo>
                <a:pt x="1149601" y="372836"/>
              </a:lnTo>
              <a:lnTo>
                <a:pt x="1149601" y="547105"/>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F3F2B3B-A7EA-4313-9BF2-E00F0FD57DCB}">
      <dsp:nvSpPr>
        <dsp:cNvPr id="0" name=""/>
        <dsp:cNvSpPr/>
      </dsp:nvSpPr>
      <dsp:spPr>
        <a:xfrm>
          <a:off x="5542210" y="3097895"/>
          <a:ext cx="1149601" cy="547105"/>
        </a:xfrm>
        <a:custGeom>
          <a:avLst/>
          <a:gdLst/>
          <a:ahLst/>
          <a:cxnLst/>
          <a:rect l="0" t="0" r="0" b="0"/>
          <a:pathLst>
            <a:path>
              <a:moveTo>
                <a:pt x="1149601" y="0"/>
              </a:moveTo>
              <a:lnTo>
                <a:pt x="1149601" y="372836"/>
              </a:lnTo>
              <a:lnTo>
                <a:pt x="0" y="372836"/>
              </a:lnTo>
              <a:lnTo>
                <a:pt x="0" y="547105"/>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07DC82-16B1-4006-AC51-913EADD99987}">
      <dsp:nvSpPr>
        <dsp:cNvPr id="0" name=""/>
        <dsp:cNvSpPr/>
      </dsp:nvSpPr>
      <dsp:spPr>
        <a:xfrm>
          <a:off x="5542210" y="1356248"/>
          <a:ext cx="1149601" cy="547105"/>
        </a:xfrm>
        <a:custGeom>
          <a:avLst/>
          <a:gdLst/>
          <a:ahLst/>
          <a:cxnLst/>
          <a:rect l="0" t="0" r="0" b="0"/>
          <a:pathLst>
            <a:path>
              <a:moveTo>
                <a:pt x="0" y="0"/>
              </a:moveTo>
              <a:lnTo>
                <a:pt x="0" y="372836"/>
              </a:lnTo>
              <a:lnTo>
                <a:pt x="1149601" y="372836"/>
              </a:lnTo>
              <a:lnTo>
                <a:pt x="1149601" y="54710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EB7EC5-B2DD-4192-AB1D-E8D698BFDE12}">
      <dsp:nvSpPr>
        <dsp:cNvPr id="0" name=""/>
        <dsp:cNvSpPr/>
      </dsp:nvSpPr>
      <dsp:spPr>
        <a:xfrm>
          <a:off x="2093404" y="3097895"/>
          <a:ext cx="1149601" cy="547105"/>
        </a:xfrm>
        <a:custGeom>
          <a:avLst/>
          <a:gdLst/>
          <a:ahLst/>
          <a:cxnLst/>
          <a:rect l="0" t="0" r="0" b="0"/>
          <a:pathLst>
            <a:path>
              <a:moveTo>
                <a:pt x="0" y="0"/>
              </a:moveTo>
              <a:lnTo>
                <a:pt x="0" y="372836"/>
              </a:lnTo>
              <a:lnTo>
                <a:pt x="1149601" y="372836"/>
              </a:lnTo>
              <a:lnTo>
                <a:pt x="1149601" y="547105"/>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71F59F-936F-4004-B699-4BC62998CE3C}">
      <dsp:nvSpPr>
        <dsp:cNvPr id="0" name=""/>
        <dsp:cNvSpPr/>
      </dsp:nvSpPr>
      <dsp:spPr>
        <a:xfrm>
          <a:off x="943802" y="3097895"/>
          <a:ext cx="1149601" cy="547105"/>
        </a:xfrm>
        <a:custGeom>
          <a:avLst/>
          <a:gdLst/>
          <a:ahLst/>
          <a:cxnLst/>
          <a:rect l="0" t="0" r="0" b="0"/>
          <a:pathLst>
            <a:path>
              <a:moveTo>
                <a:pt x="1149601" y="0"/>
              </a:moveTo>
              <a:lnTo>
                <a:pt x="1149601" y="372836"/>
              </a:lnTo>
              <a:lnTo>
                <a:pt x="0" y="372836"/>
              </a:lnTo>
              <a:lnTo>
                <a:pt x="0" y="547105"/>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CF3CB3-F489-4E70-906E-11A5EF5B8266}">
      <dsp:nvSpPr>
        <dsp:cNvPr id="0" name=""/>
        <dsp:cNvSpPr/>
      </dsp:nvSpPr>
      <dsp:spPr>
        <a:xfrm>
          <a:off x="2093404" y="1356248"/>
          <a:ext cx="3448805" cy="547105"/>
        </a:xfrm>
        <a:custGeom>
          <a:avLst/>
          <a:gdLst/>
          <a:ahLst/>
          <a:cxnLst/>
          <a:rect l="0" t="0" r="0" b="0"/>
          <a:pathLst>
            <a:path>
              <a:moveTo>
                <a:pt x="3448805" y="0"/>
              </a:moveTo>
              <a:lnTo>
                <a:pt x="3448805" y="372836"/>
              </a:lnTo>
              <a:lnTo>
                <a:pt x="0" y="372836"/>
              </a:lnTo>
              <a:lnTo>
                <a:pt x="0" y="54710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20AAD0-DF7B-474C-B4AD-FAA24AD5D3F6}">
      <dsp:nvSpPr>
        <dsp:cNvPr id="0" name=""/>
        <dsp:cNvSpPr/>
      </dsp:nvSpPr>
      <dsp:spPr>
        <a:xfrm>
          <a:off x="4601626" y="161708"/>
          <a:ext cx="1881166" cy="119454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432C6C8-A6DD-443C-9920-5DE47B5F13D0}">
      <dsp:nvSpPr>
        <dsp:cNvPr id="0" name=""/>
        <dsp:cNvSpPr/>
      </dsp:nvSpPr>
      <dsp:spPr>
        <a:xfrm>
          <a:off x="4810645" y="360275"/>
          <a:ext cx="1881166" cy="11945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aramond"/>
            </a:rPr>
            <a:t>Report Level</a:t>
          </a:r>
          <a:endParaRPr lang="en-US" sz="1600" b="1" kern="1200" dirty="0"/>
        </a:p>
      </dsp:txBody>
      <dsp:txXfrm>
        <a:off x="4845632" y="395262"/>
        <a:ext cx="1811192" cy="1124566"/>
      </dsp:txXfrm>
    </dsp:sp>
    <dsp:sp modelId="{A83C2099-E64F-4435-99FF-7B40C866A1C7}">
      <dsp:nvSpPr>
        <dsp:cNvPr id="0" name=""/>
        <dsp:cNvSpPr/>
      </dsp:nvSpPr>
      <dsp:spPr>
        <a:xfrm>
          <a:off x="1152821" y="1903354"/>
          <a:ext cx="1881166" cy="1194540"/>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0EFED11-5B3D-42DB-BC0E-56391682B453}">
      <dsp:nvSpPr>
        <dsp:cNvPr id="0" name=""/>
        <dsp:cNvSpPr/>
      </dsp:nvSpPr>
      <dsp:spPr>
        <a:xfrm>
          <a:off x="1361839" y="2101922"/>
          <a:ext cx="1881166" cy="11945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aramond"/>
            </a:rPr>
            <a:t>GAGAS        (Section 2)</a:t>
          </a:r>
          <a:endParaRPr lang="en-US" sz="1600" b="1" kern="1200" dirty="0"/>
        </a:p>
      </dsp:txBody>
      <dsp:txXfrm>
        <a:off x="1396826" y="2136909"/>
        <a:ext cx="1811192" cy="1124566"/>
      </dsp:txXfrm>
    </dsp:sp>
    <dsp:sp modelId="{55C6A047-DD99-4F1E-BB80-A44A34D676F6}">
      <dsp:nvSpPr>
        <dsp:cNvPr id="0" name=""/>
        <dsp:cNvSpPr/>
      </dsp:nvSpPr>
      <dsp:spPr>
        <a:xfrm>
          <a:off x="3219" y="3645001"/>
          <a:ext cx="1881166" cy="119454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91065B7-5B83-47C6-AF66-5E0AC523DE49}">
      <dsp:nvSpPr>
        <dsp:cNvPr id="0" name=""/>
        <dsp:cNvSpPr/>
      </dsp:nvSpPr>
      <dsp:spPr>
        <a:xfrm>
          <a:off x="212237" y="3843569"/>
          <a:ext cx="1881166" cy="11945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Noncompliance</a:t>
          </a:r>
        </a:p>
      </dsp:txBody>
      <dsp:txXfrm>
        <a:off x="247224" y="3878556"/>
        <a:ext cx="1811192" cy="1124566"/>
      </dsp:txXfrm>
    </dsp:sp>
    <dsp:sp modelId="{CFBF7CF4-8857-4D3A-8899-1303A8770DE0}">
      <dsp:nvSpPr>
        <dsp:cNvPr id="0" name=""/>
        <dsp:cNvSpPr/>
      </dsp:nvSpPr>
      <dsp:spPr>
        <a:xfrm>
          <a:off x="2302423" y="3645001"/>
          <a:ext cx="1881166" cy="119454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6EAEB9D-364A-4A97-955E-87063E152828}">
      <dsp:nvSpPr>
        <dsp:cNvPr id="0" name=""/>
        <dsp:cNvSpPr/>
      </dsp:nvSpPr>
      <dsp:spPr>
        <a:xfrm>
          <a:off x="2511441" y="3843569"/>
          <a:ext cx="1881166" cy="11945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Internal Control:  Material Weakness or Significant Deficiency</a:t>
          </a:r>
        </a:p>
      </dsp:txBody>
      <dsp:txXfrm>
        <a:off x="2546428" y="3878556"/>
        <a:ext cx="1811192" cy="1124566"/>
      </dsp:txXfrm>
    </dsp:sp>
    <dsp:sp modelId="{6CE16AC5-4CA7-450E-BC61-47BC0BDE1B3F}">
      <dsp:nvSpPr>
        <dsp:cNvPr id="0" name=""/>
        <dsp:cNvSpPr/>
      </dsp:nvSpPr>
      <dsp:spPr>
        <a:xfrm>
          <a:off x="5751228" y="1903354"/>
          <a:ext cx="1881166" cy="1194540"/>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DEB07E2-B8D3-4316-BA12-E974F076B609}">
      <dsp:nvSpPr>
        <dsp:cNvPr id="0" name=""/>
        <dsp:cNvSpPr/>
      </dsp:nvSpPr>
      <dsp:spPr>
        <a:xfrm>
          <a:off x="5960247" y="2101922"/>
          <a:ext cx="1881166" cy="11945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aramond"/>
            </a:rPr>
            <a:t>Single Audit    (Section 3)</a:t>
          </a:r>
        </a:p>
      </dsp:txBody>
      <dsp:txXfrm>
        <a:off x="5995234" y="2136909"/>
        <a:ext cx="1811192" cy="1124566"/>
      </dsp:txXfrm>
    </dsp:sp>
    <dsp:sp modelId="{79C3F858-51FC-46CA-A407-246723C29AE9}">
      <dsp:nvSpPr>
        <dsp:cNvPr id="0" name=""/>
        <dsp:cNvSpPr/>
      </dsp:nvSpPr>
      <dsp:spPr>
        <a:xfrm>
          <a:off x="4601626" y="3645001"/>
          <a:ext cx="1881166" cy="119454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B61D5EF-7CDD-47B5-A7E3-58C3CC8E2A96}">
      <dsp:nvSpPr>
        <dsp:cNvPr id="0" name=""/>
        <dsp:cNvSpPr/>
      </dsp:nvSpPr>
      <dsp:spPr>
        <a:xfrm>
          <a:off x="4810645" y="3843569"/>
          <a:ext cx="1881166" cy="11945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Noncompliance</a:t>
          </a:r>
        </a:p>
      </dsp:txBody>
      <dsp:txXfrm>
        <a:off x="4845632" y="3878556"/>
        <a:ext cx="1811192" cy="1124566"/>
      </dsp:txXfrm>
    </dsp:sp>
    <dsp:sp modelId="{14EC168E-C731-4E1E-8BB6-F5DBEA1A9FA3}">
      <dsp:nvSpPr>
        <dsp:cNvPr id="0" name=""/>
        <dsp:cNvSpPr/>
      </dsp:nvSpPr>
      <dsp:spPr>
        <a:xfrm>
          <a:off x="6900830" y="3645001"/>
          <a:ext cx="1881166" cy="119454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285AD2A-1766-4EA7-8153-A35E5FA59EE4}">
      <dsp:nvSpPr>
        <dsp:cNvPr id="0" name=""/>
        <dsp:cNvSpPr/>
      </dsp:nvSpPr>
      <dsp:spPr>
        <a:xfrm>
          <a:off x="7109849" y="3843569"/>
          <a:ext cx="1881166" cy="11945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Internal Control:  Material Weakness or Significant Deficiency</a:t>
          </a:r>
        </a:p>
      </dsp:txBody>
      <dsp:txXfrm>
        <a:off x="7144836" y="3878556"/>
        <a:ext cx="1811192" cy="1124566"/>
      </dsp:txXfrm>
    </dsp:sp>
    <dsp:sp modelId="{6CE68882-D509-45FD-8459-C52867BFBB46}">
      <dsp:nvSpPr>
        <dsp:cNvPr id="0" name=""/>
        <dsp:cNvSpPr/>
      </dsp:nvSpPr>
      <dsp:spPr>
        <a:xfrm>
          <a:off x="8050432" y="1903354"/>
          <a:ext cx="1881166" cy="1194540"/>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A7E91EC-3D55-46E2-AE88-C42E07E81868}">
      <dsp:nvSpPr>
        <dsp:cNvPr id="0" name=""/>
        <dsp:cNvSpPr/>
      </dsp:nvSpPr>
      <dsp:spPr>
        <a:xfrm>
          <a:off x="8259450" y="2101922"/>
          <a:ext cx="1881166" cy="119454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Other – FFR (Section 4)</a:t>
          </a:r>
        </a:p>
      </dsp:txBody>
      <dsp:txXfrm>
        <a:off x="8294437" y="2136909"/>
        <a:ext cx="1811192" cy="11245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A9976-BE7A-457B-9E94-6CC70BB213F0}">
      <dsp:nvSpPr>
        <dsp:cNvPr id="0" name=""/>
        <dsp:cNvSpPr/>
      </dsp:nvSpPr>
      <dsp:spPr>
        <a:xfrm>
          <a:off x="4738869" y="1901532"/>
          <a:ext cx="1828390" cy="870147"/>
        </a:xfrm>
        <a:custGeom>
          <a:avLst/>
          <a:gdLst/>
          <a:ahLst/>
          <a:cxnLst/>
          <a:rect l="0" t="0" r="0" b="0"/>
          <a:pathLst>
            <a:path>
              <a:moveTo>
                <a:pt x="0" y="0"/>
              </a:moveTo>
              <a:lnTo>
                <a:pt x="0" y="592980"/>
              </a:lnTo>
              <a:lnTo>
                <a:pt x="1828390" y="592980"/>
              </a:lnTo>
              <a:lnTo>
                <a:pt x="1828390" y="87014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3F9B4F-4759-4451-9093-2DBDE81F77A9}">
      <dsp:nvSpPr>
        <dsp:cNvPr id="0" name=""/>
        <dsp:cNvSpPr/>
      </dsp:nvSpPr>
      <dsp:spPr>
        <a:xfrm>
          <a:off x="2910479" y="1901532"/>
          <a:ext cx="1828390" cy="870147"/>
        </a:xfrm>
        <a:custGeom>
          <a:avLst/>
          <a:gdLst/>
          <a:ahLst/>
          <a:cxnLst/>
          <a:rect l="0" t="0" r="0" b="0"/>
          <a:pathLst>
            <a:path>
              <a:moveTo>
                <a:pt x="1828390" y="0"/>
              </a:moveTo>
              <a:lnTo>
                <a:pt x="1828390" y="592980"/>
              </a:lnTo>
              <a:lnTo>
                <a:pt x="0" y="592980"/>
              </a:lnTo>
              <a:lnTo>
                <a:pt x="0" y="87014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20AAD0-DF7B-474C-B4AD-FAA24AD5D3F6}">
      <dsp:nvSpPr>
        <dsp:cNvPr id="0" name=""/>
        <dsp:cNvSpPr/>
      </dsp:nvSpPr>
      <dsp:spPr>
        <a:xfrm>
          <a:off x="3242913" y="1668"/>
          <a:ext cx="2991911" cy="189986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432C6C8-A6DD-443C-9920-5DE47B5F13D0}">
      <dsp:nvSpPr>
        <dsp:cNvPr id="0" name=""/>
        <dsp:cNvSpPr/>
      </dsp:nvSpPr>
      <dsp:spPr>
        <a:xfrm>
          <a:off x="3575348" y="317481"/>
          <a:ext cx="2991911" cy="189986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Garamond"/>
            </a:rPr>
            <a:t>Management Letter or Verbal</a:t>
          </a:r>
          <a:endParaRPr lang="en-US" sz="2700" b="1" kern="1200" dirty="0"/>
        </a:p>
      </dsp:txBody>
      <dsp:txXfrm>
        <a:off x="3630993" y="373126"/>
        <a:ext cx="2880621" cy="1788573"/>
      </dsp:txXfrm>
    </dsp:sp>
    <dsp:sp modelId="{3FA25072-6696-468B-BE7D-0FA9312B2DB1}">
      <dsp:nvSpPr>
        <dsp:cNvPr id="0" name=""/>
        <dsp:cNvSpPr/>
      </dsp:nvSpPr>
      <dsp:spPr>
        <a:xfrm>
          <a:off x="1414523" y="2771680"/>
          <a:ext cx="2991911" cy="1899863"/>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E199B8A-C062-4035-BBC0-7300C7445A9D}">
      <dsp:nvSpPr>
        <dsp:cNvPr id="0" name=""/>
        <dsp:cNvSpPr/>
      </dsp:nvSpPr>
      <dsp:spPr>
        <a:xfrm>
          <a:off x="1746958" y="3087493"/>
          <a:ext cx="2991911" cy="189986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Noncompliance</a:t>
          </a:r>
        </a:p>
      </dsp:txBody>
      <dsp:txXfrm>
        <a:off x="1802603" y="3143138"/>
        <a:ext cx="2880621" cy="1788573"/>
      </dsp:txXfrm>
    </dsp:sp>
    <dsp:sp modelId="{8FBF196A-A597-4979-B70B-CA0AEDA4E3DE}">
      <dsp:nvSpPr>
        <dsp:cNvPr id="0" name=""/>
        <dsp:cNvSpPr/>
      </dsp:nvSpPr>
      <dsp:spPr>
        <a:xfrm>
          <a:off x="5071304" y="2771680"/>
          <a:ext cx="2991911" cy="1899863"/>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EAF0EEA-0EEA-4BBF-8D43-B846BD573AD9}">
      <dsp:nvSpPr>
        <dsp:cNvPr id="0" name=""/>
        <dsp:cNvSpPr/>
      </dsp:nvSpPr>
      <dsp:spPr>
        <a:xfrm>
          <a:off x="5403738" y="3087493"/>
          <a:ext cx="2991911" cy="189986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Recommendation</a:t>
          </a:r>
        </a:p>
      </dsp:txBody>
      <dsp:txXfrm>
        <a:off x="5459383" y="3143138"/>
        <a:ext cx="2880621" cy="17885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97C3F-8098-4CFB-80B8-D5B7079719A5}">
      <dsp:nvSpPr>
        <dsp:cNvPr id="0" name=""/>
        <dsp:cNvSpPr/>
      </dsp:nvSpPr>
      <dsp:spPr>
        <a:xfrm>
          <a:off x="-5113820" y="-783383"/>
          <a:ext cx="6089927" cy="6089927"/>
        </a:xfrm>
        <a:prstGeom prst="blockArc">
          <a:avLst>
            <a:gd name="adj1" fmla="val 18900000"/>
            <a:gd name="adj2" fmla="val 2700000"/>
            <a:gd name="adj3" fmla="val 355"/>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B331BD4-AD11-4A68-B958-1F5A9F79B68E}">
      <dsp:nvSpPr>
        <dsp:cNvPr id="0" name=""/>
        <dsp:cNvSpPr/>
      </dsp:nvSpPr>
      <dsp:spPr>
        <a:xfrm>
          <a:off x="364095" y="238189"/>
          <a:ext cx="10594758" cy="47619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798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j-lt"/>
            </a:rPr>
            <a:t>Fulfill your fiduciary responsibility</a:t>
          </a:r>
          <a:endParaRPr lang="en-US" sz="1600" b="1" kern="1200" dirty="0"/>
        </a:p>
      </dsp:txBody>
      <dsp:txXfrm>
        <a:off x="364095" y="238189"/>
        <a:ext cx="10594758" cy="476198"/>
      </dsp:txXfrm>
    </dsp:sp>
    <dsp:sp modelId="{EFDB90F2-4741-4618-882C-912D20DFB67E}">
      <dsp:nvSpPr>
        <dsp:cNvPr id="0" name=""/>
        <dsp:cNvSpPr/>
      </dsp:nvSpPr>
      <dsp:spPr>
        <a:xfrm>
          <a:off x="66471" y="178664"/>
          <a:ext cx="595247" cy="595247"/>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F275DDC-287C-4E47-AF9B-F0B6E6F5A194}">
      <dsp:nvSpPr>
        <dsp:cNvPr id="0" name=""/>
        <dsp:cNvSpPr/>
      </dsp:nvSpPr>
      <dsp:spPr>
        <a:xfrm>
          <a:off x="755801" y="952396"/>
          <a:ext cx="10203052" cy="476198"/>
        </a:xfrm>
        <a:prstGeom prst="rect">
          <a:avLst/>
        </a:prstGeom>
        <a:gradFill rotWithShape="0">
          <a:gsLst>
            <a:gs pos="0">
              <a:schemeClr val="accent4">
                <a:hueOff val="-2632828"/>
                <a:satOff val="-5607"/>
                <a:lumOff val="-1373"/>
                <a:alphaOff val="0"/>
                <a:satMod val="103000"/>
                <a:lumMod val="102000"/>
                <a:tint val="94000"/>
              </a:schemeClr>
            </a:gs>
            <a:gs pos="50000">
              <a:schemeClr val="accent4">
                <a:hueOff val="-2632828"/>
                <a:satOff val="-5607"/>
                <a:lumOff val="-1373"/>
                <a:alphaOff val="0"/>
                <a:satMod val="110000"/>
                <a:lumMod val="100000"/>
                <a:shade val="100000"/>
              </a:schemeClr>
            </a:gs>
            <a:gs pos="100000">
              <a:schemeClr val="accent4">
                <a:hueOff val="-2632828"/>
                <a:satOff val="-5607"/>
                <a:lumOff val="-137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798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j-lt"/>
            </a:rPr>
            <a:t>Obtain assurance related to the financial integrity of funded programs</a:t>
          </a:r>
          <a:endParaRPr lang="en-US" sz="1600" b="1" kern="1200" dirty="0"/>
        </a:p>
      </dsp:txBody>
      <dsp:txXfrm>
        <a:off x="755801" y="952396"/>
        <a:ext cx="10203052" cy="476198"/>
      </dsp:txXfrm>
    </dsp:sp>
    <dsp:sp modelId="{245F5082-B6CB-4EAF-B4F7-03486B93936D}">
      <dsp:nvSpPr>
        <dsp:cNvPr id="0" name=""/>
        <dsp:cNvSpPr/>
      </dsp:nvSpPr>
      <dsp:spPr>
        <a:xfrm>
          <a:off x="458177" y="892871"/>
          <a:ext cx="595247" cy="595247"/>
        </a:xfrm>
        <a:prstGeom prst="ellipse">
          <a:avLst/>
        </a:prstGeom>
        <a:solidFill>
          <a:schemeClr val="lt1">
            <a:hueOff val="0"/>
            <a:satOff val="0"/>
            <a:lumOff val="0"/>
            <a:alphaOff val="0"/>
          </a:schemeClr>
        </a:solidFill>
        <a:ln w="6350" cap="flat" cmpd="sng" algn="ctr">
          <a:solidFill>
            <a:schemeClr val="accent4">
              <a:hueOff val="-2632828"/>
              <a:satOff val="-5607"/>
              <a:lumOff val="-137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C0AC240-DF6C-4225-B3AE-5577E7DD74D7}">
      <dsp:nvSpPr>
        <dsp:cNvPr id="0" name=""/>
        <dsp:cNvSpPr/>
      </dsp:nvSpPr>
      <dsp:spPr>
        <a:xfrm>
          <a:off x="934918" y="1666603"/>
          <a:ext cx="10023935" cy="476198"/>
        </a:xfrm>
        <a:prstGeom prst="rect">
          <a:avLst/>
        </a:prstGeom>
        <a:gradFill rotWithShape="0">
          <a:gsLst>
            <a:gs pos="0">
              <a:schemeClr val="accent4">
                <a:hueOff val="-5265656"/>
                <a:satOff val="-11213"/>
                <a:lumOff val="-2745"/>
                <a:alphaOff val="0"/>
                <a:satMod val="103000"/>
                <a:lumMod val="102000"/>
                <a:tint val="94000"/>
              </a:schemeClr>
            </a:gs>
            <a:gs pos="50000">
              <a:schemeClr val="accent4">
                <a:hueOff val="-5265656"/>
                <a:satOff val="-11213"/>
                <a:lumOff val="-2745"/>
                <a:alphaOff val="0"/>
                <a:satMod val="110000"/>
                <a:lumMod val="100000"/>
                <a:shade val="100000"/>
              </a:schemeClr>
            </a:gs>
            <a:gs pos="100000">
              <a:schemeClr val="accent4">
                <a:hueOff val="-5265656"/>
                <a:satOff val="-11213"/>
                <a:lumOff val="-274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798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j-lt"/>
            </a:rPr>
            <a:t>Identify possible non-compliance and other issues early, to avoid interruption of current funding</a:t>
          </a:r>
          <a:endParaRPr lang="en-US" sz="1600" b="1" kern="1200" dirty="0"/>
        </a:p>
      </dsp:txBody>
      <dsp:txXfrm>
        <a:off x="934918" y="1666603"/>
        <a:ext cx="10023935" cy="476198"/>
      </dsp:txXfrm>
    </dsp:sp>
    <dsp:sp modelId="{977064FB-8248-4BC2-B3CF-95EE44A522BF}">
      <dsp:nvSpPr>
        <dsp:cNvPr id="0" name=""/>
        <dsp:cNvSpPr/>
      </dsp:nvSpPr>
      <dsp:spPr>
        <a:xfrm>
          <a:off x="637294" y="1607078"/>
          <a:ext cx="595247" cy="595247"/>
        </a:xfrm>
        <a:prstGeom prst="ellipse">
          <a:avLst/>
        </a:prstGeom>
        <a:solidFill>
          <a:schemeClr val="lt1">
            <a:hueOff val="0"/>
            <a:satOff val="0"/>
            <a:lumOff val="0"/>
            <a:alphaOff val="0"/>
          </a:schemeClr>
        </a:solidFill>
        <a:ln w="6350" cap="flat" cmpd="sng" algn="ctr">
          <a:solidFill>
            <a:schemeClr val="accent4">
              <a:hueOff val="-5265656"/>
              <a:satOff val="-11213"/>
              <a:lumOff val="-274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006944A-82F6-48C8-B709-E39F6E553855}">
      <dsp:nvSpPr>
        <dsp:cNvPr id="0" name=""/>
        <dsp:cNvSpPr/>
      </dsp:nvSpPr>
      <dsp:spPr>
        <a:xfrm>
          <a:off x="934918" y="2380358"/>
          <a:ext cx="10023935" cy="476198"/>
        </a:xfrm>
        <a:prstGeom prst="rect">
          <a:avLst/>
        </a:prstGeom>
        <a:gradFill rotWithShape="0">
          <a:gsLst>
            <a:gs pos="0">
              <a:schemeClr val="accent4">
                <a:hueOff val="-7898483"/>
                <a:satOff val="-16820"/>
                <a:lumOff val="-4118"/>
                <a:alphaOff val="0"/>
                <a:satMod val="103000"/>
                <a:lumMod val="102000"/>
                <a:tint val="94000"/>
              </a:schemeClr>
            </a:gs>
            <a:gs pos="50000">
              <a:schemeClr val="accent4">
                <a:hueOff val="-7898483"/>
                <a:satOff val="-16820"/>
                <a:lumOff val="-4118"/>
                <a:alphaOff val="0"/>
                <a:satMod val="110000"/>
                <a:lumMod val="100000"/>
                <a:shade val="100000"/>
              </a:schemeClr>
            </a:gs>
            <a:gs pos="100000">
              <a:schemeClr val="accent4">
                <a:hueOff val="-7898483"/>
                <a:satOff val="-16820"/>
                <a:lumOff val="-411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798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j-lt"/>
            </a:rPr>
            <a:t>Lower the risk of future non-compliance</a:t>
          </a:r>
        </a:p>
      </dsp:txBody>
      <dsp:txXfrm>
        <a:off x="934918" y="2380358"/>
        <a:ext cx="10023935" cy="476198"/>
      </dsp:txXfrm>
    </dsp:sp>
    <dsp:sp modelId="{4A35A427-DDCE-46D9-8C0B-4B57E00C81B6}">
      <dsp:nvSpPr>
        <dsp:cNvPr id="0" name=""/>
        <dsp:cNvSpPr/>
      </dsp:nvSpPr>
      <dsp:spPr>
        <a:xfrm>
          <a:off x="637294" y="2320833"/>
          <a:ext cx="595247" cy="595247"/>
        </a:xfrm>
        <a:prstGeom prst="ellipse">
          <a:avLst/>
        </a:prstGeom>
        <a:solidFill>
          <a:schemeClr val="lt1">
            <a:hueOff val="0"/>
            <a:satOff val="0"/>
            <a:lumOff val="0"/>
            <a:alphaOff val="0"/>
          </a:schemeClr>
        </a:solidFill>
        <a:ln w="6350" cap="flat" cmpd="sng" algn="ctr">
          <a:solidFill>
            <a:schemeClr val="accent4">
              <a:hueOff val="-7898483"/>
              <a:satOff val="-16820"/>
              <a:lumOff val="-411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491B182-6067-425C-9A94-BC3556686B5E}">
      <dsp:nvSpPr>
        <dsp:cNvPr id="0" name=""/>
        <dsp:cNvSpPr/>
      </dsp:nvSpPr>
      <dsp:spPr>
        <a:xfrm>
          <a:off x="755801" y="3094565"/>
          <a:ext cx="10203052" cy="476198"/>
        </a:xfrm>
        <a:prstGeom prst="rect">
          <a:avLst/>
        </a:prstGeom>
        <a:gradFill rotWithShape="0">
          <a:gsLst>
            <a:gs pos="0">
              <a:schemeClr val="accent4">
                <a:hueOff val="-10531311"/>
                <a:satOff val="-22426"/>
                <a:lumOff val="-5490"/>
                <a:alphaOff val="0"/>
                <a:satMod val="103000"/>
                <a:lumMod val="102000"/>
                <a:tint val="94000"/>
              </a:schemeClr>
            </a:gs>
            <a:gs pos="50000">
              <a:schemeClr val="accent4">
                <a:hueOff val="-10531311"/>
                <a:satOff val="-22426"/>
                <a:lumOff val="-5490"/>
                <a:alphaOff val="0"/>
                <a:satMod val="110000"/>
                <a:lumMod val="100000"/>
                <a:shade val="100000"/>
              </a:schemeClr>
            </a:gs>
            <a:gs pos="100000">
              <a:schemeClr val="accent4">
                <a:hueOff val="-10531311"/>
                <a:satOff val="-22426"/>
                <a:lumOff val="-549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798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j-lt"/>
            </a:rPr>
            <a:t>Build goodwill among taxpayers</a:t>
          </a:r>
        </a:p>
      </dsp:txBody>
      <dsp:txXfrm>
        <a:off x="755801" y="3094565"/>
        <a:ext cx="10203052" cy="476198"/>
      </dsp:txXfrm>
    </dsp:sp>
    <dsp:sp modelId="{AF3D94DF-BBEC-4ED8-9579-7A017C962F5F}">
      <dsp:nvSpPr>
        <dsp:cNvPr id="0" name=""/>
        <dsp:cNvSpPr/>
      </dsp:nvSpPr>
      <dsp:spPr>
        <a:xfrm>
          <a:off x="458177" y="3035040"/>
          <a:ext cx="595247" cy="595247"/>
        </a:xfrm>
        <a:prstGeom prst="ellipse">
          <a:avLst/>
        </a:prstGeom>
        <a:solidFill>
          <a:schemeClr val="lt1">
            <a:hueOff val="0"/>
            <a:satOff val="0"/>
            <a:lumOff val="0"/>
            <a:alphaOff val="0"/>
          </a:schemeClr>
        </a:solidFill>
        <a:ln w="6350" cap="flat" cmpd="sng" algn="ctr">
          <a:solidFill>
            <a:schemeClr val="accent4">
              <a:hueOff val="-10531311"/>
              <a:satOff val="-22426"/>
              <a:lumOff val="-549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5DB185A-7D7A-4817-B08F-5516EEE43445}">
      <dsp:nvSpPr>
        <dsp:cNvPr id="0" name=""/>
        <dsp:cNvSpPr/>
      </dsp:nvSpPr>
      <dsp:spPr>
        <a:xfrm>
          <a:off x="364095" y="3808772"/>
          <a:ext cx="10594758" cy="476198"/>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798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j-lt"/>
            </a:rPr>
            <a:t>Strengthen your ability to secure additional funding in the future.</a:t>
          </a:r>
        </a:p>
      </dsp:txBody>
      <dsp:txXfrm>
        <a:off x="364095" y="3808772"/>
        <a:ext cx="10594758" cy="476198"/>
      </dsp:txXfrm>
    </dsp:sp>
    <dsp:sp modelId="{364E1F25-4C06-4317-8C94-F0E749FB9EA4}">
      <dsp:nvSpPr>
        <dsp:cNvPr id="0" name=""/>
        <dsp:cNvSpPr/>
      </dsp:nvSpPr>
      <dsp:spPr>
        <a:xfrm>
          <a:off x="66471" y="3749247"/>
          <a:ext cx="595247" cy="595247"/>
        </a:xfrm>
        <a:prstGeom prst="ellipse">
          <a:avLst/>
        </a:prstGeom>
        <a:solidFill>
          <a:schemeClr val="lt1">
            <a:hueOff val="0"/>
            <a:satOff val="0"/>
            <a:lumOff val="0"/>
            <a:alphaOff val="0"/>
          </a:schemeClr>
        </a:solidFill>
        <a:ln w="6350" cap="flat" cmpd="sng" algn="ctr">
          <a:solidFill>
            <a:schemeClr val="accent4">
              <a:hueOff val="-13164139"/>
              <a:satOff val="-28033"/>
              <a:lumOff val="-686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B8C22-69C6-4EFF-A629-8941F2BA6133}">
      <dsp:nvSpPr>
        <dsp:cNvPr id="0" name=""/>
        <dsp:cNvSpPr/>
      </dsp:nvSpPr>
      <dsp:spPr>
        <a:xfrm>
          <a:off x="-5561486" y="-851440"/>
          <a:ext cx="6621720" cy="6621720"/>
        </a:xfrm>
        <a:prstGeom prst="blockArc">
          <a:avLst>
            <a:gd name="adj1" fmla="val 18900000"/>
            <a:gd name="adj2" fmla="val 2700000"/>
            <a:gd name="adj3" fmla="val 326"/>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4F1BDD-15CB-4B1A-BF57-2D3E01627AFC}">
      <dsp:nvSpPr>
        <dsp:cNvPr id="0" name=""/>
        <dsp:cNvSpPr/>
      </dsp:nvSpPr>
      <dsp:spPr>
        <a:xfrm>
          <a:off x="395158" y="259026"/>
          <a:ext cx="10690489" cy="51785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104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Complete, organized, and easily accessible records</a:t>
          </a:r>
        </a:p>
      </dsp:txBody>
      <dsp:txXfrm>
        <a:off x="395158" y="259026"/>
        <a:ext cx="10690489" cy="517855"/>
      </dsp:txXfrm>
    </dsp:sp>
    <dsp:sp modelId="{BFFBEE01-97F6-4D84-B1D9-90B9894A612E}">
      <dsp:nvSpPr>
        <dsp:cNvPr id="0" name=""/>
        <dsp:cNvSpPr/>
      </dsp:nvSpPr>
      <dsp:spPr>
        <a:xfrm>
          <a:off x="71499" y="194294"/>
          <a:ext cx="647319" cy="647319"/>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7875147-C1E2-41BC-A908-B5E4A9305FC3}">
      <dsp:nvSpPr>
        <dsp:cNvPr id="0" name=""/>
        <dsp:cNvSpPr/>
      </dsp:nvSpPr>
      <dsp:spPr>
        <a:xfrm>
          <a:off x="821130" y="1035710"/>
          <a:ext cx="10264517" cy="517855"/>
        </a:xfrm>
        <a:prstGeom prst="rect">
          <a:avLst/>
        </a:prstGeom>
        <a:gradFill rotWithShape="0">
          <a:gsLst>
            <a:gs pos="0">
              <a:schemeClr val="accent4">
                <a:hueOff val="-2632828"/>
                <a:satOff val="-5607"/>
                <a:lumOff val="-1373"/>
                <a:alphaOff val="0"/>
                <a:satMod val="103000"/>
                <a:lumMod val="102000"/>
                <a:tint val="94000"/>
              </a:schemeClr>
            </a:gs>
            <a:gs pos="50000">
              <a:schemeClr val="accent4">
                <a:hueOff val="-2632828"/>
                <a:satOff val="-5607"/>
                <a:lumOff val="-1373"/>
                <a:alphaOff val="0"/>
                <a:satMod val="110000"/>
                <a:lumMod val="100000"/>
                <a:shade val="100000"/>
              </a:schemeClr>
            </a:gs>
            <a:gs pos="100000">
              <a:schemeClr val="accent4">
                <a:hueOff val="-2632828"/>
                <a:satOff val="-5607"/>
                <a:lumOff val="-137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104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Stay ahead of routine responsibilities</a:t>
          </a:r>
        </a:p>
      </dsp:txBody>
      <dsp:txXfrm>
        <a:off x="821130" y="1035710"/>
        <a:ext cx="10264517" cy="517855"/>
      </dsp:txXfrm>
    </dsp:sp>
    <dsp:sp modelId="{EDFBB252-CE18-434A-9494-9173D13AFB39}">
      <dsp:nvSpPr>
        <dsp:cNvPr id="0" name=""/>
        <dsp:cNvSpPr/>
      </dsp:nvSpPr>
      <dsp:spPr>
        <a:xfrm>
          <a:off x="497470" y="970979"/>
          <a:ext cx="647319" cy="647319"/>
        </a:xfrm>
        <a:prstGeom prst="ellipse">
          <a:avLst/>
        </a:prstGeom>
        <a:solidFill>
          <a:schemeClr val="lt1">
            <a:hueOff val="0"/>
            <a:satOff val="0"/>
            <a:lumOff val="0"/>
            <a:alphaOff val="0"/>
          </a:schemeClr>
        </a:solidFill>
        <a:ln w="6350" cap="flat" cmpd="sng" algn="ctr">
          <a:solidFill>
            <a:schemeClr val="accent4">
              <a:hueOff val="-2632828"/>
              <a:satOff val="-5607"/>
              <a:lumOff val="-137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FDD70F8-D548-4BBF-BFAC-6FB62044D16E}">
      <dsp:nvSpPr>
        <dsp:cNvPr id="0" name=""/>
        <dsp:cNvSpPr/>
      </dsp:nvSpPr>
      <dsp:spPr>
        <a:xfrm>
          <a:off x="1015916" y="1812395"/>
          <a:ext cx="10069731" cy="517855"/>
        </a:xfrm>
        <a:prstGeom prst="rect">
          <a:avLst/>
        </a:prstGeom>
        <a:gradFill rotWithShape="0">
          <a:gsLst>
            <a:gs pos="0">
              <a:schemeClr val="accent4">
                <a:hueOff val="-5265656"/>
                <a:satOff val="-11213"/>
                <a:lumOff val="-2745"/>
                <a:alphaOff val="0"/>
                <a:satMod val="103000"/>
                <a:lumMod val="102000"/>
                <a:tint val="94000"/>
              </a:schemeClr>
            </a:gs>
            <a:gs pos="50000">
              <a:schemeClr val="accent4">
                <a:hueOff val="-5265656"/>
                <a:satOff val="-11213"/>
                <a:lumOff val="-2745"/>
                <a:alphaOff val="0"/>
                <a:satMod val="110000"/>
                <a:lumMod val="100000"/>
                <a:shade val="100000"/>
              </a:schemeClr>
            </a:gs>
            <a:gs pos="100000">
              <a:schemeClr val="accent4">
                <a:hueOff val="-5265656"/>
                <a:satOff val="-11213"/>
                <a:lumOff val="-274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1048" tIns="40640" rIns="40640" bIns="40640" numCol="1" spcCol="1270" anchor="ctr" anchorCtr="0">
          <a:noAutofit/>
        </a:bodyPr>
        <a:lstStyle/>
        <a:p>
          <a:pPr marL="0" lvl="0" indent="0" algn="just" defTabSz="711200">
            <a:lnSpc>
              <a:spcPct val="90000"/>
            </a:lnSpc>
            <a:spcBef>
              <a:spcPct val="0"/>
            </a:spcBef>
            <a:spcAft>
              <a:spcPct val="35000"/>
            </a:spcAft>
            <a:buNone/>
          </a:pPr>
          <a:r>
            <a:rPr lang="en-US" sz="1600" b="1" kern="1200" dirty="0"/>
            <a:t>Be aware of special circumstances and be knowledgeable about potential compliance and accounting impact</a:t>
          </a:r>
        </a:p>
      </dsp:txBody>
      <dsp:txXfrm>
        <a:off x="1015916" y="1812395"/>
        <a:ext cx="10069731" cy="517855"/>
      </dsp:txXfrm>
    </dsp:sp>
    <dsp:sp modelId="{DFEDDEFA-A2CA-417B-A5B0-3EE9FC2909CA}">
      <dsp:nvSpPr>
        <dsp:cNvPr id="0" name=""/>
        <dsp:cNvSpPr/>
      </dsp:nvSpPr>
      <dsp:spPr>
        <a:xfrm>
          <a:off x="692256" y="1747663"/>
          <a:ext cx="647319" cy="647319"/>
        </a:xfrm>
        <a:prstGeom prst="ellipse">
          <a:avLst/>
        </a:prstGeom>
        <a:solidFill>
          <a:schemeClr val="lt1">
            <a:hueOff val="0"/>
            <a:satOff val="0"/>
            <a:lumOff val="0"/>
            <a:alphaOff val="0"/>
          </a:schemeClr>
        </a:solidFill>
        <a:ln w="6350" cap="flat" cmpd="sng" algn="ctr">
          <a:solidFill>
            <a:schemeClr val="accent4">
              <a:hueOff val="-5265656"/>
              <a:satOff val="-11213"/>
              <a:lumOff val="-274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B8D9558-143A-417B-A651-6D493E4F28BB}">
      <dsp:nvSpPr>
        <dsp:cNvPr id="0" name=""/>
        <dsp:cNvSpPr/>
      </dsp:nvSpPr>
      <dsp:spPr>
        <a:xfrm>
          <a:off x="1015916" y="2588588"/>
          <a:ext cx="10069731" cy="517855"/>
        </a:xfrm>
        <a:prstGeom prst="rect">
          <a:avLst/>
        </a:prstGeom>
        <a:gradFill rotWithShape="0">
          <a:gsLst>
            <a:gs pos="0">
              <a:schemeClr val="accent4">
                <a:hueOff val="-7898483"/>
                <a:satOff val="-16820"/>
                <a:lumOff val="-4118"/>
                <a:alphaOff val="0"/>
                <a:satMod val="103000"/>
                <a:lumMod val="102000"/>
                <a:tint val="94000"/>
              </a:schemeClr>
            </a:gs>
            <a:gs pos="50000">
              <a:schemeClr val="accent4">
                <a:hueOff val="-7898483"/>
                <a:satOff val="-16820"/>
                <a:lumOff val="-4118"/>
                <a:alphaOff val="0"/>
                <a:satMod val="110000"/>
                <a:lumMod val="100000"/>
                <a:shade val="100000"/>
              </a:schemeClr>
            </a:gs>
            <a:gs pos="100000">
              <a:schemeClr val="accent4">
                <a:hueOff val="-7898483"/>
                <a:satOff val="-16820"/>
                <a:lumOff val="-411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104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Improve internal controls</a:t>
          </a:r>
        </a:p>
      </dsp:txBody>
      <dsp:txXfrm>
        <a:off x="1015916" y="2588588"/>
        <a:ext cx="10069731" cy="517855"/>
      </dsp:txXfrm>
    </dsp:sp>
    <dsp:sp modelId="{C2877AB2-27F1-4C4C-A391-C3AB71A3E833}">
      <dsp:nvSpPr>
        <dsp:cNvPr id="0" name=""/>
        <dsp:cNvSpPr/>
      </dsp:nvSpPr>
      <dsp:spPr>
        <a:xfrm>
          <a:off x="692256" y="2523856"/>
          <a:ext cx="647319" cy="647319"/>
        </a:xfrm>
        <a:prstGeom prst="ellipse">
          <a:avLst/>
        </a:prstGeom>
        <a:solidFill>
          <a:schemeClr val="lt1">
            <a:hueOff val="0"/>
            <a:satOff val="0"/>
            <a:lumOff val="0"/>
            <a:alphaOff val="0"/>
          </a:schemeClr>
        </a:solidFill>
        <a:ln w="6350" cap="flat" cmpd="sng" algn="ctr">
          <a:solidFill>
            <a:schemeClr val="accent4">
              <a:hueOff val="-7898483"/>
              <a:satOff val="-16820"/>
              <a:lumOff val="-411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AC79645-1C13-45C3-A8C3-85DFD6F83831}">
      <dsp:nvSpPr>
        <dsp:cNvPr id="0" name=""/>
        <dsp:cNvSpPr/>
      </dsp:nvSpPr>
      <dsp:spPr>
        <a:xfrm>
          <a:off x="821130" y="3365273"/>
          <a:ext cx="10264517" cy="517855"/>
        </a:xfrm>
        <a:prstGeom prst="rect">
          <a:avLst/>
        </a:prstGeom>
        <a:gradFill rotWithShape="0">
          <a:gsLst>
            <a:gs pos="0">
              <a:schemeClr val="accent4">
                <a:hueOff val="-10531311"/>
                <a:satOff val="-22426"/>
                <a:lumOff val="-5490"/>
                <a:alphaOff val="0"/>
                <a:satMod val="103000"/>
                <a:lumMod val="102000"/>
                <a:tint val="94000"/>
              </a:schemeClr>
            </a:gs>
            <a:gs pos="50000">
              <a:schemeClr val="accent4">
                <a:hueOff val="-10531311"/>
                <a:satOff val="-22426"/>
                <a:lumOff val="-5490"/>
                <a:alphaOff val="0"/>
                <a:satMod val="110000"/>
                <a:lumMod val="100000"/>
                <a:shade val="100000"/>
              </a:schemeClr>
            </a:gs>
            <a:gs pos="100000">
              <a:schemeClr val="accent4">
                <a:hueOff val="-10531311"/>
                <a:satOff val="-22426"/>
                <a:lumOff val="-549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1048" tIns="40640" rIns="40640" bIns="40640" numCol="1" spcCol="1270" anchor="ctr" anchorCtr="0">
          <a:noAutofit/>
        </a:bodyPr>
        <a:lstStyle/>
        <a:p>
          <a:pPr marL="0" lvl="0" indent="0" algn="just" defTabSz="711200">
            <a:lnSpc>
              <a:spcPct val="90000"/>
            </a:lnSpc>
            <a:spcBef>
              <a:spcPct val="0"/>
            </a:spcBef>
            <a:spcAft>
              <a:spcPct val="35000"/>
            </a:spcAft>
            <a:buNone/>
          </a:pPr>
          <a:r>
            <a:rPr lang="en-US" sz="1600" b="1" kern="1200" dirty="0"/>
            <a:t>Keep up with monthly bank to book reconciliations</a:t>
          </a:r>
        </a:p>
      </dsp:txBody>
      <dsp:txXfrm>
        <a:off x="821130" y="3365273"/>
        <a:ext cx="10264517" cy="517855"/>
      </dsp:txXfrm>
    </dsp:sp>
    <dsp:sp modelId="{F3D65206-6CB7-4B55-B241-8CDFEA488C9B}">
      <dsp:nvSpPr>
        <dsp:cNvPr id="0" name=""/>
        <dsp:cNvSpPr/>
      </dsp:nvSpPr>
      <dsp:spPr>
        <a:xfrm>
          <a:off x="497470" y="3300541"/>
          <a:ext cx="647319" cy="647319"/>
        </a:xfrm>
        <a:prstGeom prst="ellipse">
          <a:avLst/>
        </a:prstGeom>
        <a:solidFill>
          <a:schemeClr val="lt1">
            <a:hueOff val="0"/>
            <a:satOff val="0"/>
            <a:lumOff val="0"/>
            <a:alphaOff val="0"/>
          </a:schemeClr>
        </a:solidFill>
        <a:ln w="6350" cap="flat" cmpd="sng" algn="ctr">
          <a:solidFill>
            <a:schemeClr val="accent4">
              <a:hueOff val="-10531311"/>
              <a:satOff val="-22426"/>
              <a:lumOff val="-549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DCF46BB-50C4-4343-B984-B2DA0CB001D4}">
      <dsp:nvSpPr>
        <dsp:cNvPr id="0" name=""/>
        <dsp:cNvSpPr/>
      </dsp:nvSpPr>
      <dsp:spPr>
        <a:xfrm>
          <a:off x="395158" y="4141958"/>
          <a:ext cx="10690489" cy="517855"/>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1048" tIns="40640" rIns="40640" bIns="40640" numCol="1" spcCol="1270" anchor="ctr" anchorCtr="0">
          <a:noAutofit/>
        </a:bodyPr>
        <a:lstStyle/>
        <a:p>
          <a:pPr marL="0" lvl="0" indent="0" algn="just" defTabSz="711200">
            <a:lnSpc>
              <a:spcPct val="90000"/>
            </a:lnSpc>
            <a:spcBef>
              <a:spcPct val="0"/>
            </a:spcBef>
            <a:spcAft>
              <a:spcPct val="35000"/>
            </a:spcAft>
            <a:buNone/>
          </a:pPr>
          <a:r>
            <a:rPr lang="en-US" sz="1600" b="1" kern="1200" dirty="0"/>
            <a:t>Ensure  relevant personnel will be available during the course of the audit</a:t>
          </a:r>
        </a:p>
      </dsp:txBody>
      <dsp:txXfrm>
        <a:off x="395158" y="4141958"/>
        <a:ext cx="10690489" cy="517855"/>
      </dsp:txXfrm>
    </dsp:sp>
    <dsp:sp modelId="{CEFDA3AD-DA14-4D0C-90CD-CA44051729F4}">
      <dsp:nvSpPr>
        <dsp:cNvPr id="0" name=""/>
        <dsp:cNvSpPr/>
      </dsp:nvSpPr>
      <dsp:spPr>
        <a:xfrm>
          <a:off x="71499" y="4077226"/>
          <a:ext cx="647319" cy="647319"/>
        </a:xfrm>
        <a:prstGeom prst="ellipse">
          <a:avLst/>
        </a:prstGeom>
        <a:solidFill>
          <a:schemeClr val="lt1">
            <a:hueOff val="0"/>
            <a:satOff val="0"/>
            <a:lumOff val="0"/>
            <a:alphaOff val="0"/>
          </a:schemeClr>
        </a:solidFill>
        <a:ln w="6350" cap="flat" cmpd="sng" algn="ctr">
          <a:solidFill>
            <a:schemeClr val="accent4">
              <a:hueOff val="-13164139"/>
              <a:satOff val="-28033"/>
              <a:lumOff val="-686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17316-CD77-469C-A674-087F79A9964B}">
      <dsp:nvSpPr>
        <dsp:cNvPr id="0" name=""/>
        <dsp:cNvSpPr/>
      </dsp:nvSpPr>
      <dsp:spPr>
        <a:xfrm rot="5400000">
          <a:off x="312818" y="1396497"/>
          <a:ext cx="1170076" cy="1332090"/>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00D4C20-51D0-4D38-B648-702AEAA7274D}">
      <dsp:nvSpPr>
        <dsp:cNvPr id="0" name=""/>
        <dsp:cNvSpPr/>
      </dsp:nvSpPr>
      <dsp:spPr>
        <a:xfrm>
          <a:off x="2819" y="99444"/>
          <a:ext cx="1969719" cy="1378739"/>
        </a:xfrm>
        <a:prstGeom prst="roundRect">
          <a:avLst>
            <a:gd name="adj" fmla="val 166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Reconcile</a:t>
          </a:r>
        </a:p>
      </dsp:txBody>
      <dsp:txXfrm>
        <a:off x="70136" y="166761"/>
        <a:ext cx="1835085" cy="1244105"/>
      </dsp:txXfrm>
    </dsp:sp>
    <dsp:sp modelId="{4502A90E-FF40-415E-A76D-BBD88A8601E5}">
      <dsp:nvSpPr>
        <dsp:cNvPr id="0" name=""/>
        <dsp:cNvSpPr/>
      </dsp:nvSpPr>
      <dsp:spPr>
        <a:xfrm>
          <a:off x="1972539" y="230938"/>
          <a:ext cx="1432586" cy="1114358"/>
        </a:xfrm>
        <a:prstGeom prst="rect">
          <a:avLst/>
        </a:prstGeom>
        <a:noFill/>
        <a:ln>
          <a:noFill/>
        </a:ln>
        <a:effectLst/>
      </dsp:spPr>
      <dsp:style>
        <a:lnRef idx="0">
          <a:scrgbClr r="0" g="0" b="0"/>
        </a:lnRef>
        <a:fillRef idx="0">
          <a:scrgbClr r="0" g="0" b="0"/>
        </a:fillRef>
        <a:effectRef idx="0">
          <a:scrgbClr r="0" g="0" b="0"/>
        </a:effectRef>
        <a:fontRef idx="minor"/>
      </dsp:style>
    </dsp:sp>
    <dsp:sp modelId="{10D1B48A-F7F0-4090-983A-E1947E39A260}">
      <dsp:nvSpPr>
        <dsp:cNvPr id="0" name=""/>
        <dsp:cNvSpPr/>
      </dsp:nvSpPr>
      <dsp:spPr>
        <a:xfrm rot="5400000">
          <a:off x="1945925" y="2945276"/>
          <a:ext cx="1170076" cy="1332090"/>
        </a:xfrm>
        <a:prstGeom prst="bentUpArrow">
          <a:avLst>
            <a:gd name="adj1" fmla="val 32840"/>
            <a:gd name="adj2" fmla="val 25000"/>
            <a:gd name="adj3" fmla="val 35780"/>
          </a:avLst>
        </a:prstGeom>
        <a:solidFill>
          <a:schemeClr val="accent4">
            <a:tint val="50000"/>
            <a:hueOff val="-13404686"/>
            <a:satOff val="-16546"/>
            <a:lumOff val="12097"/>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27BD997-E638-4C2C-AC7C-FE2CD903B5D8}">
      <dsp:nvSpPr>
        <dsp:cNvPr id="0" name=""/>
        <dsp:cNvSpPr/>
      </dsp:nvSpPr>
      <dsp:spPr>
        <a:xfrm>
          <a:off x="1635926" y="1648224"/>
          <a:ext cx="1969719" cy="1378739"/>
        </a:xfrm>
        <a:prstGeom prst="roundRect">
          <a:avLst>
            <a:gd name="adj" fmla="val 16670"/>
          </a:avLst>
        </a:prstGeom>
        <a:gradFill rotWithShape="0">
          <a:gsLst>
            <a:gs pos="0">
              <a:schemeClr val="accent4">
                <a:hueOff val="-6582069"/>
                <a:satOff val="-14017"/>
                <a:lumOff val="-3431"/>
                <a:alphaOff val="0"/>
                <a:satMod val="103000"/>
                <a:lumMod val="102000"/>
                <a:tint val="94000"/>
              </a:schemeClr>
            </a:gs>
            <a:gs pos="50000">
              <a:schemeClr val="accent4">
                <a:hueOff val="-6582069"/>
                <a:satOff val="-14017"/>
                <a:lumOff val="-3431"/>
                <a:alphaOff val="0"/>
                <a:satMod val="110000"/>
                <a:lumMod val="100000"/>
                <a:shade val="100000"/>
              </a:schemeClr>
            </a:gs>
            <a:gs pos="100000">
              <a:schemeClr val="accent4">
                <a:hueOff val="-6582069"/>
                <a:satOff val="-14017"/>
                <a:lumOff val="-343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File Annual Report</a:t>
          </a:r>
        </a:p>
      </dsp:txBody>
      <dsp:txXfrm>
        <a:off x="1703243" y="1715541"/>
        <a:ext cx="1835085" cy="1244105"/>
      </dsp:txXfrm>
    </dsp:sp>
    <dsp:sp modelId="{CB07C7C3-6EC1-487A-9655-2B049C4D4343}">
      <dsp:nvSpPr>
        <dsp:cNvPr id="0" name=""/>
        <dsp:cNvSpPr/>
      </dsp:nvSpPr>
      <dsp:spPr>
        <a:xfrm>
          <a:off x="3605645" y="1779718"/>
          <a:ext cx="1432586" cy="1114358"/>
        </a:xfrm>
        <a:prstGeom prst="rect">
          <a:avLst/>
        </a:prstGeom>
        <a:noFill/>
        <a:ln>
          <a:noFill/>
        </a:ln>
        <a:effectLst/>
      </dsp:spPr>
      <dsp:style>
        <a:lnRef idx="0">
          <a:scrgbClr r="0" g="0" b="0"/>
        </a:lnRef>
        <a:fillRef idx="0">
          <a:scrgbClr r="0" g="0" b="0"/>
        </a:fillRef>
        <a:effectRef idx="0">
          <a:scrgbClr r="0" g="0" b="0"/>
        </a:effectRef>
        <a:fontRef idx="minor"/>
      </dsp:style>
    </dsp:sp>
    <dsp:sp modelId="{5B5B0268-0E4A-4267-936D-2A644C0F937B}">
      <dsp:nvSpPr>
        <dsp:cNvPr id="0" name=""/>
        <dsp:cNvSpPr/>
      </dsp:nvSpPr>
      <dsp:spPr>
        <a:xfrm>
          <a:off x="3269032" y="3197003"/>
          <a:ext cx="1969719" cy="1378739"/>
        </a:xfrm>
        <a:prstGeom prst="roundRect">
          <a:avLst>
            <a:gd name="adj" fmla="val 16670"/>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Maintain Public Records</a:t>
          </a:r>
        </a:p>
      </dsp:txBody>
      <dsp:txXfrm>
        <a:off x="3336349" y="3264320"/>
        <a:ext cx="1835085" cy="12441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B8C22-69C6-4EFF-A629-8941F2BA6133}">
      <dsp:nvSpPr>
        <dsp:cNvPr id="0" name=""/>
        <dsp:cNvSpPr/>
      </dsp:nvSpPr>
      <dsp:spPr>
        <a:xfrm>
          <a:off x="-5561486" y="-851440"/>
          <a:ext cx="6621720" cy="6621720"/>
        </a:xfrm>
        <a:prstGeom prst="blockArc">
          <a:avLst>
            <a:gd name="adj1" fmla="val 18900000"/>
            <a:gd name="adj2" fmla="val 2700000"/>
            <a:gd name="adj3" fmla="val 326"/>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4F1BDD-15CB-4B1A-BF57-2D3E01627AFC}">
      <dsp:nvSpPr>
        <dsp:cNvPr id="0" name=""/>
        <dsp:cNvSpPr/>
      </dsp:nvSpPr>
      <dsp:spPr>
        <a:xfrm>
          <a:off x="463530" y="307329"/>
          <a:ext cx="9707940" cy="61505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8197" tIns="48260" rIns="48260" bIns="48260" numCol="1" spcCol="1270" anchor="ctr" anchorCtr="0">
          <a:noAutofit/>
        </a:bodyPr>
        <a:lstStyle/>
        <a:p>
          <a:pPr marL="0" lvl="0" indent="0" algn="just" defTabSz="844550">
            <a:lnSpc>
              <a:spcPct val="90000"/>
            </a:lnSpc>
            <a:spcBef>
              <a:spcPct val="0"/>
            </a:spcBef>
            <a:spcAft>
              <a:spcPct val="35000"/>
            </a:spcAft>
            <a:buNone/>
          </a:pPr>
          <a:r>
            <a:rPr lang="en-US" sz="1900" b="1" kern="1200" dirty="0"/>
            <a:t>Good communication with auditors before planned start date that auditors will arrive.</a:t>
          </a:r>
        </a:p>
      </dsp:txBody>
      <dsp:txXfrm>
        <a:off x="463530" y="307329"/>
        <a:ext cx="9707940" cy="615051"/>
      </dsp:txXfrm>
    </dsp:sp>
    <dsp:sp modelId="{BFFBEE01-97F6-4D84-B1D9-90B9894A612E}">
      <dsp:nvSpPr>
        <dsp:cNvPr id="0" name=""/>
        <dsp:cNvSpPr/>
      </dsp:nvSpPr>
      <dsp:spPr>
        <a:xfrm>
          <a:off x="79123" y="230447"/>
          <a:ext cx="768814" cy="76881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7875147-C1E2-41BC-A908-B5E4A9305FC3}">
      <dsp:nvSpPr>
        <dsp:cNvPr id="0" name=""/>
        <dsp:cNvSpPr/>
      </dsp:nvSpPr>
      <dsp:spPr>
        <a:xfrm>
          <a:off x="904258" y="1229611"/>
          <a:ext cx="9267212" cy="615051"/>
        </a:xfrm>
        <a:prstGeom prst="rect">
          <a:avLst/>
        </a:prstGeom>
        <a:gradFill rotWithShape="0">
          <a:gsLst>
            <a:gs pos="0">
              <a:schemeClr val="accent4">
                <a:hueOff val="-3291035"/>
                <a:satOff val="-7008"/>
                <a:lumOff val="-1716"/>
                <a:alphaOff val="0"/>
                <a:satMod val="103000"/>
                <a:lumMod val="102000"/>
                <a:tint val="94000"/>
              </a:schemeClr>
            </a:gs>
            <a:gs pos="50000">
              <a:schemeClr val="accent4">
                <a:hueOff val="-3291035"/>
                <a:satOff val="-7008"/>
                <a:lumOff val="-1716"/>
                <a:alphaOff val="0"/>
                <a:satMod val="110000"/>
                <a:lumMod val="100000"/>
                <a:shade val="100000"/>
              </a:schemeClr>
            </a:gs>
            <a:gs pos="100000">
              <a:schemeClr val="accent4">
                <a:hueOff val="-3291035"/>
                <a:satOff val="-7008"/>
                <a:lumOff val="-171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8197" tIns="48260" rIns="48260" bIns="48260" numCol="1" spcCol="1270" anchor="ctr" anchorCtr="0">
          <a:noAutofit/>
        </a:bodyPr>
        <a:lstStyle/>
        <a:p>
          <a:pPr marL="0" lvl="0" indent="0" algn="just" defTabSz="844550">
            <a:lnSpc>
              <a:spcPct val="90000"/>
            </a:lnSpc>
            <a:spcBef>
              <a:spcPct val="0"/>
            </a:spcBef>
            <a:spcAft>
              <a:spcPct val="35000"/>
            </a:spcAft>
            <a:buNone/>
          </a:pPr>
          <a:r>
            <a:rPr lang="en-US" sz="1900" b="1" kern="1200" dirty="0"/>
            <a:t>Provide information in an electronic format / ledgers in excel for sorting, searching, etc.</a:t>
          </a:r>
        </a:p>
      </dsp:txBody>
      <dsp:txXfrm>
        <a:off x="904258" y="1229611"/>
        <a:ext cx="9267212" cy="615051"/>
      </dsp:txXfrm>
    </dsp:sp>
    <dsp:sp modelId="{EDFBB252-CE18-434A-9494-9173D13AFB39}">
      <dsp:nvSpPr>
        <dsp:cNvPr id="0" name=""/>
        <dsp:cNvSpPr/>
      </dsp:nvSpPr>
      <dsp:spPr>
        <a:xfrm>
          <a:off x="519851" y="1152730"/>
          <a:ext cx="768814" cy="768814"/>
        </a:xfrm>
        <a:prstGeom prst="ellipse">
          <a:avLst/>
        </a:prstGeom>
        <a:solidFill>
          <a:schemeClr val="lt1">
            <a:hueOff val="0"/>
            <a:satOff val="0"/>
            <a:lumOff val="0"/>
            <a:alphaOff val="0"/>
          </a:schemeClr>
        </a:solidFill>
        <a:ln w="6350" cap="flat" cmpd="sng" algn="ctr">
          <a:solidFill>
            <a:schemeClr val="accent4">
              <a:hueOff val="-3291035"/>
              <a:satOff val="-7008"/>
              <a:lumOff val="-1716"/>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FDD70F8-D548-4BBF-BFAC-6FB62044D16E}">
      <dsp:nvSpPr>
        <dsp:cNvPr id="0" name=""/>
        <dsp:cNvSpPr/>
      </dsp:nvSpPr>
      <dsp:spPr>
        <a:xfrm>
          <a:off x="1039526" y="2151894"/>
          <a:ext cx="9131944" cy="615051"/>
        </a:xfrm>
        <a:prstGeom prst="rect">
          <a:avLst/>
        </a:prstGeom>
        <a:gradFill rotWithShape="0">
          <a:gsLst>
            <a:gs pos="0">
              <a:schemeClr val="accent4">
                <a:hueOff val="-6582069"/>
                <a:satOff val="-14017"/>
                <a:lumOff val="-3431"/>
                <a:alphaOff val="0"/>
                <a:satMod val="103000"/>
                <a:lumMod val="102000"/>
                <a:tint val="94000"/>
              </a:schemeClr>
            </a:gs>
            <a:gs pos="50000">
              <a:schemeClr val="accent4">
                <a:hueOff val="-6582069"/>
                <a:satOff val="-14017"/>
                <a:lumOff val="-3431"/>
                <a:alphaOff val="0"/>
                <a:satMod val="110000"/>
                <a:lumMod val="100000"/>
                <a:shade val="100000"/>
              </a:schemeClr>
            </a:gs>
            <a:gs pos="100000">
              <a:schemeClr val="accent4">
                <a:hueOff val="-6582069"/>
                <a:satOff val="-14017"/>
                <a:lumOff val="-343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8197" tIns="48260" rIns="48260" bIns="48260" numCol="1" spcCol="1270" anchor="ctr" anchorCtr="0">
          <a:noAutofit/>
        </a:bodyPr>
        <a:lstStyle/>
        <a:p>
          <a:pPr marL="0" lvl="0" indent="0" algn="just" defTabSz="844550">
            <a:lnSpc>
              <a:spcPct val="90000"/>
            </a:lnSpc>
            <a:spcBef>
              <a:spcPct val="0"/>
            </a:spcBef>
            <a:spcAft>
              <a:spcPct val="35000"/>
            </a:spcAft>
            <a:buNone/>
          </a:pPr>
          <a:r>
            <a:rPr lang="en-US" sz="1900" b="1" kern="1200" dirty="0"/>
            <a:t>Will personnel be available for audit inquiries (vacations, etc.)?</a:t>
          </a:r>
        </a:p>
      </dsp:txBody>
      <dsp:txXfrm>
        <a:off x="1039526" y="2151894"/>
        <a:ext cx="9131944" cy="615051"/>
      </dsp:txXfrm>
    </dsp:sp>
    <dsp:sp modelId="{DFEDDEFA-A2CA-417B-A5B0-3EE9FC2909CA}">
      <dsp:nvSpPr>
        <dsp:cNvPr id="0" name=""/>
        <dsp:cNvSpPr/>
      </dsp:nvSpPr>
      <dsp:spPr>
        <a:xfrm>
          <a:off x="655119" y="2075012"/>
          <a:ext cx="768814" cy="768814"/>
        </a:xfrm>
        <a:prstGeom prst="ellipse">
          <a:avLst/>
        </a:prstGeom>
        <a:solidFill>
          <a:schemeClr val="lt1">
            <a:hueOff val="0"/>
            <a:satOff val="0"/>
            <a:lumOff val="0"/>
            <a:alphaOff val="0"/>
          </a:schemeClr>
        </a:solidFill>
        <a:ln w="6350" cap="flat" cmpd="sng" algn="ctr">
          <a:solidFill>
            <a:schemeClr val="accent4">
              <a:hueOff val="-6582069"/>
              <a:satOff val="-14017"/>
              <a:lumOff val="-343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2AF7CDC-C7CE-418C-83BF-CA927593E1C7}">
      <dsp:nvSpPr>
        <dsp:cNvPr id="0" name=""/>
        <dsp:cNvSpPr/>
      </dsp:nvSpPr>
      <dsp:spPr>
        <a:xfrm>
          <a:off x="904258" y="3074176"/>
          <a:ext cx="9267212" cy="615051"/>
        </a:xfrm>
        <a:prstGeom prst="rect">
          <a:avLst/>
        </a:prstGeom>
        <a:gradFill rotWithShape="0">
          <a:gsLst>
            <a:gs pos="0">
              <a:schemeClr val="accent4">
                <a:hueOff val="-9873104"/>
                <a:satOff val="-21025"/>
                <a:lumOff val="-5147"/>
                <a:alphaOff val="0"/>
                <a:satMod val="103000"/>
                <a:lumMod val="102000"/>
                <a:tint val="94000"/>
              </a:schemeClr>
            </a:gs>
            <a:gs pos="50000">
              <a:schemeClr val="accent4">
                <a:hueOff val="-9873104"/>
                <a:satOff val="-21025"/>
                <a:lumOff val="-5147"/>
                <a:alphaOff val="0"/>
                <a:satMod val="110000"/>
                <a:lumMod val="100000"/>
                <a:shade val="100000"/>
              </a:schemeClr>
            </a:gs>
            <a:gs pos="100000">
              <a:schemeClr val="accent4">
                <a:hueOff val="-9873104"/>
                <a:satOff val="-21025"/>
                <a:lumOff val="-514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8197"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t>Provide auditors with a list of who the ‘go-to’ person is for each area (to make inquiries/obtain documents).</a:t>
          </a:r>
        </a:p>
      </dsp:txBody>
      <dsp:txXfrm>
        <a:off x="904258" y="3074176"/>
        <a:ext cx="9267212" cy="615051"/>
      </dsp:txXfrm>
    </dsp:sp>
    <dsp:sp modelId="{C80F0015-AF00-4374-957F-28AC01A921BE}">
      <dsp:nvSpPr>
        <dsp:cNvPr id="0" name=""/>
        <dsp:cNvSpPr/>
      </dsp:nvSpPr>
      <dsp:spPr>
        <a:xfrm>
          <a:off x="519851" y="2997295"/>
          <a:ext cx="768814" cy="768814"/>
        </a:xfrm>
        <a:prstGeom prst="ellipse">
          <a:avLst/>
        </a:prstGeom>
        <a:solidFill>
          <a:schemeClr val="lt1">
            <a:hueOff val="0"/>
            <a:satOff val="0"/>
            <a:lumOff val="0"/>
            <a:alphaOff val="0"/>
          </a:schemeClr>
        </a:solidFill>
        <a:ln w="6350" cap="flat" cmpd="sng" algn="ctr">
          <a:solidFill>
            <a:schemeClr val="accent4">
              <a:hueOff val="-9873104"/>
              <a:satOff val="-21025"/>
              <a:lumOff val="-514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B572249-AB87-47FA-AB99-1DA158DF95CF}">
      <dsp:nvSpPr>
        <dsp:cNvPr id="0" name=""/>
        <dsp:cNvSpPr/>
      </dsp:nvSpPr>
      <dsp:spPr>
        <a:xfrm>
          <a:off x="463530" y="3996459"/>
          <a:ext cx="9707940" cy="615051"/>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8197" tIns="48260" rIns="48260" bIns="4826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b="1" kern="1200" dirty="0"/>
            <a:t>If there is going to be a significant delay in getting records to the auditor, make them aware.</a:t>
          </a:r>
        </a:p>
      </dsp:txBody>
      <dsp:txXfrm>
        <a:off x="463530" y="3996459"/>
        <a:ext cx="9707940" cy="615051"/>
      </dsp:txXfrm>
    </dsp:sp>
    <dsp:sp modelId="{57A3251F-8821-42DB-96CA-4E68FD05E0D6}">
      <dsp:nvSpPr>
        <dsp:cNvPr id="0" name=""/>
        <dsp:cNvSpPr/>
      </dsp:nvSpPr>
      <dsp:spPr>
        <a:xfrm>
          <a:off x="79123" y="3919577"/>
          <a:ext cx="768814" cy="768814"/>
        </a:xfrm>
        <a:prstGeom prst="ellipse">
          <a:avLst/>
        </a:prstGeom>
        <a:solidFill>
          <a:schemeClr val="lt1">
            <a:hueOff val="0"/>
            <a:satOff val="0"/>
            <a:lumOff val="0"/>
            <a:alphaOff val="0"/>
          </a:schemeClr>
        </a:solidFill>
        <a:ln w="6350" cap="flat" cmpd="sng" algn="ctr">
          <a:solidFill>
            <a:schemeClr val="accent4">
              <a:hueOff val="-13164139"/>
              <a:satOff val="-28033"/>
              <a:lumOff val="-686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AD130-819D-4E90-AB72-F02E194654D7}">
      <dsp:nvSpPr>
        <dsp:cNvPr id="0" name=""/>
        <dsp:cNvSpPr/>
      </dsp:nvSpPr>
      <dsp:spPr>
        <a:xfrm>
          <a:off x="0" y="63002"/>
          <a:ext cx="10860144" cy="1078008"/>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latin typeface="+mj-lt"/>
            </a:rPr>
            <a:t>Discuss items auditors could gather ahead of starting the audit</a:t>
          </a:r>
          <a:endParaRPr lang="en-US" sz="2700" b="1" kern="1200" dirty="0"/>
        </a:p>
      </dsp:txBody>
      <dsp:txXfrm>
        <a:off x="52624" y="115626"/>
        <a:ext cx="10754896" cy="972760"/>
      </dsp:txXfrm>
    </dsp:sp>
    <dsp:sp modelId="{F7BED564-2A8C-47BF-89DB-29D76119E8FF}">
      <dsp:nvSpPr>
        <dsp:cNvPr id="0" name=""/>
        <dsp:cNvSpPr/>
      </dsp:nvSpPr>
      <dsp:spPr>
        <a:xfrm>
          <a:off x="0" y="1141011"/>
          <a:ext cx="10860144" cy="44712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481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mj-lt"/>
            </a:rPr>
            <a:t>Minutes if accessible via the government’s website, records on UAN, etc.</a:t>
          </a:r>
          <a:endParaRPr lang="en-US" sz="2100" kern="1200" dirty="0"/>
        </a:p>
      </dsp:txBody>
      <dsp:txXfrm>
        <a:off x="0" y="1141011"/>
        <a:ext cx="10860144" cy="447120"/>
      </dsp:txXfrm>
    </dsp:sp>
    <dsp:sp modelId="{6B43E5F2-5B5A-44B3-AEC5-FA6AE9AA751E}">
      <dsp:nvSpPr>
        <dsp:cNvPr id="0" name=""/>
        <dsp:cNvSpPr/>
      </dsp:nvSpPr>
      <dsp:spPr>
        <a:xfrm>
          <a:off x="0" y="1588131"/>
          <a:ext cx="10860144" cy="1078008"/>
        </a:xfrm>
        <a:prstGeom prst="roundRect">
          <a:avLst/>
        </a:prstGeom>
        <a:solidFill>
          <a:schemeClr val="accent4">
            <a:hueOff val="-6582069"/>
            <a:satOff val="-14017"/>
            <a:lumOff val="-3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latin typeface="+mj-lt"/>
            </a:rPr>
            <a:t>Location(s) auditors will perform audit work</a:t>
          </a:r>
          <a:endParaRPr lang="en-US" sz="2700" b="1" kern="1200" dirty="0"/>
        </a:p>
      </dsp:txBody>
      <dsp:txXfrm>
        <a:off x="52624" y="1640755"/>
        <a:ext cx="10754896" cy="972760"/>
      </dsp:txXfrm>
    </dsp:sp>
    <dsp:sp modelId="{EDB6B0BF-32F3-4ECD-8940-3B11711AEE02}">
      <dsp:nvSpPr>
        <dsp:cNvPr id="0" name=""/>
        <dsp:cNvSpPr/>
      </dsp:nvSpPr>
      <dsp:spPr>
        <a:xfrm>
          <a:off x="0" y="2666140"/>
          <a:ext cx="10860144" cy="111779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481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mj-lt"/>
            </a:rPr>
            <a:t>Client Location</a:t>
          </a:r>
          <a:endParaRPr lang="en-US" sz="2100" kern="1200" dirty="0"/>
        </a:p>
        <a:p>
          <a:pPr marL="228600" lvl="1" indent="-228600" algn="l" defTabSz="933450">
            <a:lnSpc>
              <a:spcPct val="90000"/>
            </a:lnSpc>
            <a:spcBef>
              <a:spcPct val="0"/>
            </a:spcBef>
            <a:spcAft>
              <a:spcPct val="20000"/>
            </a:spcAft>
            <a:buChar char="•"/>
          </a:pPr>
          <a:r>
            <a:rPr lang="en-US" sz="2100" kern="1200" dirty="0">
              <a:latin typeface="+mj-lt"/>
            </a:rPr>
            <a:t>Regional Office</a:t>
          </a:r>
        </a:p>
        <a:p>
          <a:pPr marL="228600" lvl="1" indent="-228600" algn="l" defTabSz="933450">
            <a:lnSpc>
              <a:spcPct val="90000"/>
            </a:lnSpc>
            <a:spcBef>
              <a:spcPct val="0"/>
            </a:spcBef>
            <a:spcAft>
              <a:spcPct val="20000"/>
            </a:spcAft>
            <a:buChar char="•"/>
          </a:pPr>
          <a:r>
            <a:rPr lang="en-US" sz="2100" kern="1200" dirty="0">
              <a:latin typeface="+mj-lt"/>
            </a:rPr>
            <a:t>Telework / Remote Work Location / Another audit site</a:t>
          </a:r>
        </a:p>
      </dsp:txBody>
      <dsp:txXfrm>
        <a:off x="0" y="2666140"/>
        <a:ext cx="10860144" cy="1117799"/>
      </dsp:txXfrm>
    </dsp:sp>
    <dsp:sp modelId="{ED60646D-579B-4D90-B829-7856899E4D86}">
      <dsp:nvSpPr>
        <dsp:cNvPr id="0" name=""/>
        <dsp:cNvSpPr/>
      </dsp:nvSpPr>
      <dsp:spPr>
        <a:xfrm>
          <a:off x="0" y="3783940"/>
          <a:ext cx="10860144" cy="1078008"/>
        </a:xfrm>
        <a:prstGeom prst="round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latin typeface="+mj-lt"/>
            </a:rPr>
            <a:t>Information needed for connectivity to internet at the client location</a:t>
          </a:r>
        </a:p>
      </dsp:txBody>
      <dsp:txXfrm>
        <a:off x="52624" y="3836564"/>
        <a:ext cx="10754896" cy="9727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4B37D-99D3-4E77-88DD-286762C64685}">
      <dsp:nvSpPr>
        <dsp:cNvPr id="0" name=""/>
        <dsp:cNvSpPr/>
      </dsp:nvSpPr>
      <dsp:spPr>
        <a:xfrm>
          <a:off x="0" y="134422"/>
          <a:ext cx="11157174" cy="151515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latin typeface="+mj-lt"/>
            </a:rPr>
            <a:t>Communicate with your auditors before audit is started.  Types of questions auditors may ask:</a:t>
          </a:r>
          <a:endParaRPr lang="en-US" sz="3700" b="1" kern="1200" dirty="0"/>
        </a:p>
      </dsp:txBody>
      <dsp:txXfrm>
        <a:off x="73964" y="208386"/>
        <a:ext cx="11009246" cy="1367222"/>
      </dsp:txXfrm>
    </dsp:sp>
    <dsp:sp modelId="{A8D2768F-B513-47B7-8D4C-8F52E2FBA7B7}">
      <dsp:nvSpPr>
        <dsp:cNvPr id="0" name=""/>
        <dsp:cNvSpPr/>
      </dsp:nvSpPr>
      <dsp:spPr>
        <a:xfrm>
          <a:off x="0" y="1649572"/>
          <a:ext cx="11157174" cy="298701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5424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latin typeface="+mj-lt"/>
            </a:rPr>
            <a:t>Significant financial transactions incurred</a:t>
          </a:r>
          <a:endParaRPr lang="en-US" sz="2900" kern="1200" dirty="0"/>
        </a:p>
        <a:p>
          <a:pPr marL="285750" lvl="1" indent="-285750" algn="l" defTabSz="1289050">
            <a:lnSpc>
              <a:spcPct val="90000"/>
            </a:lnSpc>
            <a:spcBef>
              <a:spcPct val="0"/>
            </a:spcBef>
            <a:spcAft>
              <a:spcPct val="20000"/>
            </a:spcAft>
            <a:buChar char="•"/>
          </a:pPr>
          <a:r>
            <a:rPr lang="en-US" sz="2900" kern="1200" dirty="0">
              <a:latin typeface="+mj-lt"/>
            </a:rPr>
            <a:t>Compliance with requirements outlined in Ohio and Federal Compliance Supplements</a:t>
          </a:r>
        </a:p>
        <a:p>
          <a:pPr marL="285750" lvl="1" indent="-285750" algn="l" defTabSz="1289050">
            <a:lnSpc>
              <a:spcPct val="90000"/>
            </a:lnSpc>
            <a:spcBef>
              <a:spcPct val="0"/>
            </a:spcBef>
            <a:spcAft>
              <a:spcPct val="20000"/>
            </a:spcAft>
            <a:buChar char="•"/>
          </a:pPr>
          <a:r>
            <a:rPr lang="en-US" sz="2900" kern="1200" dirty="0">
              <a:latin typeface="+mj-lt"/>
            </a:rPr>
            <a:t>Internal controls, and any changes made</a:t>
          </a:r>
        </a:p>
        <a:p>
          <a:pPr marL="285750" lvl="1" indent="-285750" algn="l" defTabSz="1289050">
            <a:lnSpc>
              <a:spcPct val="90000"/>
            </a:lnSpc>
            <a:spcBef>
              <a:spcPct val="0"/>
            </a:spcBef>
            <a:spcAft>
              <a:spcPct val="20000"/>
            </a:spcAft>
            <a:buChar char="•"/>
          </a:pPr>
          <a:r>
            <a:rPr lang="en-US" sz="2900" kern="1200" dirty="0">
              <a:latin typeface="+mj-lt"/>
            </a:rPr>
            <a:t>Changes in significant personnel</a:t>
          </a:r>
        </a:p>
        <a:p>
          <a:pPr marL="285750" lvl="1" indent="-285750" algn="l" defTabSz="1289050">
            <a:lnSpc>
              <a:spcPct val="90000"/>
            </a:lnSpc>
            <a:spcBef>
              <a:spcPct val="0"/>
            </a:spcBef>
            <a:spcAft>
              <a:spcPct val="20000"/>
            </a:spcAft>
            <a:buChar char="•"/>
          </a:pPr>
          <a:r>
            <a:rPr lang="en-US" sz="2900" kern="1200" dirty="0">
              <a:latin typeface="+mj-lt"/>
            </a:rPr>
            <a:t>Status of audit comments from the prior audit</a:t>
          </a:r>
        </a:p>
      </dsp:txBody>
      <dsp:txXfrm>
        <a:off x="0" y="1649572"/>
        <a:ext cx="11157174" cy="29870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9A44-0109-45C3-A851-E4E9941253CB}">
      <dsp:nvSpPr>
        <dsp:cNvPr id="0" name=""/>
        <dsp:cNvSpPr/>
      </dsp:nvSpPr>
      <dsp:spPr>
        <a:xfrm>
          <a:off x="0" y="62516"/>
          <a:ext cx="10793358" cy="93234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b="1" kern="1200" dirty="0"/>
            <a:t>Understand compliance requirements (federal, state, etc.)</a:t>
          </a:r>
        </a:p>
      </dsp:txBody>
      <dsp:txXfrm>
        <a:off x="45513" y="108029"/>
        <a:ext cx="10702332" cy="841317"/>
      </dsp:txXfrm>
    </dsp:sp>
    <dsp:sp modelId="{3168FDB0-7069-4FA9-8D2D-6DAED492C523}">
      <dsp:nvSpPr>
        <dsp:cNvPr id="0" name=""/>
        <dsp:cNvSpPr/>
      </dsp:nvSpPr>
      <dsp:spPr>
        <a:xfrm>
          <a:off x="0" y="994860"/>
          <a:ext cx="10793358"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689" tIns="31750" rIns="177800" bIns="31750" numCol="1" spcCol="1270" anchor="t" anchorCtr="0">
          <a:noAutofit/>
        </a:bodyPr>
        <a:lstStyle/>
        <a:p>
          <a:pPr marL="228600" lvl="1" indent="-228600" algn="l" defTabSz="889000">
            <a:lnSpc>
              <a:spcPct val="90000"/>
            </a:lnSpc>
            <a:spcBef>
              <a:spcPct val="0"/>
            </a:spcBef>
            <a:spcAft>
              <a:spcPct val="20000"/>
            </a:spcAft>
            <a:buChar char="•"/>
          </a:pPr>
          <a:endParaRPr lang="en-US" sz="2000" b="1" kern="1200" dirty="0"/>
        </a:p>
      </dsp:txBody>
      <dsp:txXfrm>
        <a:off x="0" y="994860"/>
        <a:ext cx="10793358" cy="414000"/>
      </dsp:txXfrm>
    </dsp:sp>
    <dsp:sp modelId="{4568DCAE-2E30-43B6-B361-633C165D6A60}">
      <dsp:nvSpPr>
        <dsp:cNvPr id="0" name=""/>
        <dsp:cNvSpPr/>
      </dsp:nvSpPr>
      <dsp:spPr>
        <a:xfrm>
          <a:off x="0" y="1408860"/>
          <a:ext cx="10793358" cy="932343"/>
        </a:xfrm>
        <a:prstGeom prst="roundRect">
          <a:avLst/>
        </a:prstGeom>
        <a:gradFill rotWithShape="0">
          <a:gsLst>
            <a:gs pos="0">
              <a:schemeClr val="accent4">
                <a:hueOff val="-6582069"/>
                <a:satOff val="-14017"/>
                <a:lumOff val="-3431"/>
                <a:alphaOff val="0"/>
                <a:satMod val="103000"/>
                <a:lumMod val="102000"/>
                <a:tint val="94000"/>
              </a:schemeClr>
            </a:gs>
            <a:gs pos="50000">
              <a:schemeClr val="accent4">
                <a:hueOff val="-6582069"/>
                <a:satOff val="-14017"/>
                <a:lumOff val="-3431"/>
                <a:alphaOff val="0"/>
                <a:satMod val="110000"/>
                <a:lumMod val="100000"/>
                <a:shade val="100000"/>
              </a:schemeClr>
            </a:gs>
            <a:gs pos="100000">
              <a:schemeClr val="accent4">
                <a:hueOff val="-6582069"/>
                <a:satOff val="-14017"/>
                <a:lumOff val="-343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b="1" kern="1200" dirty="0"/>
            <a:t>Gather and provide documentation to show that your entity is in compliance with applicable requirements </a:t>
          </a:r>
        </a:p>
      </dsp:txBody>
      <dsp:txXfrm>
        <a:off x="45513" y="1454373"/>
        <a:ext cx="10702332" cy="841317"/>
      </dsp:txXfrm>
    </dsp:sp>
    <dsp:sp modelId="{5FA3FA59-570B-4D81-AC6F-DFA69FFAAA2C}">
      <dsp:nvSpPr>
        <dsp:cNvPr id="0" name=""/>
        <dsp:cNvSpPr/>
      </dsp:nvSpPr>
      <dsp:spPr>
        <a:xfrm>
          <a:off x="0" y="2341203"/>
          <a:ext cx="10793358" cy="147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68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Ohio Compliance Supplement (OCS)               </a:t>
          </a:r>
          <a:r>
            <a:rPr lang="en-US" sz="2000" b="0" u="sng" kern="1200" dirty="0">
              <a:hlinkClick xmlns:r="http://schemas.openxmlformats.org/officeDocument/2006/relationships" r:id="rId1"/>
            </a:rPr>
            <a:t>https://ohioauditor.gov/references/compliancemanuals.html</a:t>
          </a:r>
          <a:r>
            <a:rPr lang="en-US" sz="2000" b="0" u="sng" kern="1200" dirty="0"/>
            <a:t>   </a:t>
          </a:r>
        </a:p>
        <a:p>
          <a:pPr marL="228600" lvl="1" indent="-228600" algn="l" defTabSz="889000">
            <a:lnSpc>
              <a:spcPct val="90000"/>
            </a:lnSpc>
            <a:spcBef>
              <a:spcPct val="0"/>
            </a:spcBef>
            <a:spcAft>
              <a:spcPct val="20000"/>
            </a:spcAft>
            <a:buChar char="•"/>
          </a:pPr>
          <a:r>
            <a:rPr lang="en-US" sz="2000" b="0" kern="1200" dirty="0"/>
            <a:t>Federal (OMB) Compliance Supplement - </a:t>
          </a:r>
          <a:r>
            <a:rPr lang="en-US" sz="2000" b="0" u="sng" kern="1200" dirty="0">
              <a:hlinkClick xmlns:r="http://schemas.openxmlformats.org/officeDocument/2006/relationships" r:id="rId2"/>
            </a:rPr>
            <a:t>https://www.fac.gov/compliance/</a:t>
          </a:r>
          <a:endParaRPr lang="en-US" sz="2000" b="0" u="sng" kern="1200" dirty="0"/>
        </a:p>
        <a:p>
          <a:pPr marL="228600" lvl="1" indent="-228600" algn="l" defTabSz="889000">
            <a:lnSpc>
              <a:spcPct val="90000"/>
            </a:lnSpc>
            <a:spcBef>
              <a:spcPct val="0"/>
            </a:spcBef>
            <a:spcAft>
              <a:spcPct val="20000"/>
            </a:spcAft>
            <a:buChar char="•"/>
          </a:pPr>
          <a:r>
            <a:rPr lang="en-US" sz="2000" b="0" kern="1200" dirty="0"/>
            <a:t>Federal Award Compliance Control Records (FACCR) - </a:t>
          </a:r>
          <a:r>
            <a:rPr lang="en-US" sz="2000" b="0" u="sng" kern="1200" dirty="0">
              <a:hlinkClick xmlns:r="http://schemas.openxmlformats.org/officeDocument/2006/relationships" r:id="rId3"/>
            </a:rPr>
            <a:t>https://ohioauditor.gov/references/practiceaids/faccrs.html</a:t>
          </a:r>
          <a:r>
            <a:rPr lang="en-US" sz="2000" b="0" u="sng" kern="1200" dirty="0"/>
            <a:t> </a:t>
          </a:r>
        </a:p>
      </dsp:txBody>
      <dsp:txXfrm>
        <a:off x="0" y="2341203"/>
        <a:ext cx="10793358" cy="1474875"/>
      </dsp:txXfrm>
    </dsp:sp>
    <dsp:sp modelId="{4A2B6FBD-7152-4086-B05D-B37E7CEA50EB}">
      <dsp:nvSpPr>
        <dsp:cNvPr id="0" name=""/>
        <dsp:cNvSpPr/>
      </dsp:nvSpPr>
      <dsp:spPr>
        <a:xfrm>
          <a:off x="0" y="3816078"/>
          <a:ext cx="10793358" cy="932343"/>
        </a:xfrm>
        <a:prstGeom prst="round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b="1" kern="1200" dirty="0"/>
            <a:t>Good communication between the Fiscal Officer &amp; auditors on the estimated date in which the report will be completed and filed with AOS</a:t>
          </a:r>
        </a:p>
      </dsp:txBody>
      <dsp:txXfrm>
        <a:off x="45513" y="3861591"/>
        <a:ext cx="10702332" cy="8413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F86A9-672F-45EF-8E82-FB96815F9CC8}">
      <dsp:nvSpPr>
        <dsp:cNvPr id="0" name=""/>
        <dsp:cNvSpPr/>
      </dsp:nvSpPr>
      <dsp:spPr>
        <a:xfrm>
          <a:off x="0" y="360724"/>
          <a:ext cx="7886700" cy="12678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12096" tIns="479044" rIns="612096" bIns="163576" numCol="1" spcCol="1270" anchor="t" anchorCtr="0">
          <a:noAutofit/>
        </a:bodyPr>
        <a:lstStyle/>
        <a:p>
          <a:pPr marL="228600" lvl="1" indent="-228600" algn="l" defTabSz="1022350" rtl="0">
            <a:lnSpc>
              <a:spcPct val="90000"/>
            </a:lnSpc>
            <a:spcBef>
              <a:spcPct val="0"/>
            </a:spcBef>
            <a:spcAft>
              <a:spcPct val="15000"/>
            </a:spcAft>
            <a:buChar char="•"/>
          </a:pPr>
          <a:r>
            <a:rPr lang="en-US" sz="2300" b="1" kern="1200" dirty="0"/>
            <a:t>Depends on the entity, the reporting basis, the activity, etc. </a:t>
          </a:r>
        </a:p>
      </dsp:txBody>
      <dsp:txXfrm>
        <a:off x="0" y="360724"/>
        <a:ext cx="7886700" cy="1267875"/>
      </dsp:txXfrm>
    </dsp:sp>
    <dsp:sp modelId="{BB367EAD-B300-4E26-A30F-F0223A26F245}">
      <dsp:nvSpPr>
        <dsp:cNvPr id="0" name=""/>
        <dsp:cNvSpPr/>
      </dsp:nvSpPr>
      <dsp:spPr>
        <a:xfrm>
          <a:off x="394335" y="21244"/>
          <a:ext cx="5520690" cy="67896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22350" rtl="0">
            <a:lnSpc>
              <a:spcPct val="90000"/>
            </a:lnSpc>
            <a:spcBef>
              <a:spcPct val="0"/>
            </a:spcBef>
            <a:spcAft>
              <a:spcPct val="35000"/>
            </a:spcAft>
            <a:buNone/>
          </a:pPr>
          <a:r>
            <a:rPr lang="en-US" sz="2300" b="1" kern="1200" dirty="0"/>
            <a:t>No one size fits all audit</a:t>
          </a:r>
        </a:p>
      </dsp:txBody>
      <dsp:txXfrm>
        <a:off x="427479" y="54388"/>
        <a:ext cx="5454402" cy="612672"/>
      </dsp:txXfrm>
    </dsp:sp>
    <dsp:sp modelId="{AA519DC0-3549-485B-ABE7-D64557211ACB}">
      <dsp:nvSpPr>
        <dsp:cNvPr id="0" name=""/>
        <dsp:cNvSpPr/>
      </dsp:nvSpPr>
      <dsp:spPr>
        <a:xfrm>
          <a:off x="0" y="2092279"/>
          <a:ext cx="7886700" cy="9418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12096" tIns="479044" rIns="612096" bIns="163576" numCol="1" spcCol="1270" anchor="t" anchorCtr="0">
          <a:noAutofit/>
        </a:bodyPr>
        <a:lstStyle/>
        <a:p>
          <a:pPr marL="228600" lvl="1" indent="-228600" algn="l" defTabSz="1022350" rtl="0">
            <a:lnSpc>
              <a:spcPct val="90000"/>
            </a:lnSpc>
            <a:spcBef>
              <a:spcPct val="0"/>
            </a:spcBef>
            <a:spcAft>
              <a:spcPct val="15000"/>
            </a:spcAft>
            <a:buChar char="•"/>
          </a:pPr>
          <a:r>
            <a:rPr lang="en-US" sz="2300" b="1" kern="1200" dirty="0"/>
            <a:t>Nothing is off the table</a:t>
          </a:r>
        </a:p>
      </dsp:txBody>
      <dsp:txXfrm>
        <a:off x="0" y="2092279"/>
        <a:ext cx="7886700" cy="941850"/>
      </dsp:txXfrm>
    </dsp:sp>
    <dsp:sp modelId="{6D55CCCB-A0A1-42F4-AC8E-F6047D022BE0}">
      <dsp:nvSpPr>
        <dsp:cNvPr id="0" name=""/>
        <dsp:cNvSpPr/>
      </dsp:nvSpPr>
      <dsp:spPr>
        <a:xfrm>
          <a:off x="394335" y="1752799"/>
          <a:ext cx="5520690" cy="678960"/>
        </a:xfrm>
        <a:prstGeom prst="roundRect">
          <a:avLst/>
        </a:prstGeom>
        <a:solidFill>
          <a:schemeClr val="accent4">
            <a:hueOff val="-6582069"/>
            <a:satOff val="-14017"/>
            <a:lumOff val="-3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22350" rtl="0">
            <a:lnSpc>
              <a:spcPct val="90000"/>
            </a:lnSpc>
            <a:spcBef>
              <a:spcPct val="0"/>
            </a:spcBef>
            <a:spcAft>
              <a:spcPct val="35000"/>
            </a:spcAft>
            <a:buNone/>
          </a:pPr>
          <a:r>
            <a:rPr lang="en-US" sz="2300" b="1" kern="1200" dirty="0"/>
            <a:t>Be prepared for the auditors to look at everything</a:t>
          </a:r>
        </a:p>
      </dsp:txBody>
      <dsp:txXfrm>
        <a:off x="427479" y="1785943"/>
        <a:ext cx="5454402" cy="612672"/>
      </dsp:txXfrm>
    </dsp:sp>
    <dsp:sp modelId="{35A74382-7A92-4592-B403-463225A55D4C}">
      <dsp:nvSpPr>
        <dsp:cNvPr id="0" name=""/>
        <dsp:cNvSpPr/>
      </dsp:nvSpPr>
      <dsp:spPr>
        <a:xfrm>
          <a:off x="0" y="3497809"/>
          <a:ext cx="7886700" cy="9418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12096" tIns="479044" rIns="612096" bIns="163576" numCol="1" spcCol="1270" anchor="t" anchorCtr="0">
          <a:noAutofit/>
        </a:bodyPr>
        <a:lstStyle/>
        <a:p>
          <a:pPr marL="228600" lvl="1" indent="-228600" algn="l" defTabSz="1022350" rtl="0">
            <a:lnSpc>
              <a:spcPct val="90000"/>
            </a:lnSpc>
            <a:spcBef>
              <a:spcPct val="0"/>
            </a:spcBef>
            <a:spcAft>
              <a:spcPct val="15000"/>
            </a:spcAft>
            <a:buChar char="•"/>
          </a:pPr>
          <a:r>
            <a:rPr lang="en-US" sz="2300" b="1" kern="1200" dirty="0"/>
            <a:t>We follow the evidence </a:t>
          </a:r>
        </a:p>
      </dsp:txBody>
      <dsp:txXfrm>
        <a:off x="0" y="3497809"/>
        <a:ext cx="7886700" cy="941850"/>
      </dsp:txXfrm>
    </dsp:sp>
    <dsp:sp modelId="{8F9F965F-4BE0-4F6B-8526-566B8617CA81}">
      <dsp:nvSpPr>
        <dsp:cNvPr id="0" name=""/>
        <dsp:cNvSpPr/>
      </dsp:nvSpPr>
      <dsp:spPr>
        <a:xfrm>
          <a:off x="394335" y="3158329"/>
          <a:ext cx="5520690" cy="678960"/>
        </a:xfrm>
        <a:prstGeom prst="round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22350" rtl="0">
            <a:lnSpc>
              <a:spcPct val="90000"/>
            </a:lnSpc>
            <a:spcBef>
              <a:spcPct val="0"/>
            </a:spcBef>
            <a:spcAft>
              <a:spcPct val="35000"/>
            </a:spcAft>
            <a:buNone/>
          </a:pPr>
          <a:r>
            <a:rPr lang="en-US" sz="2300" b="1" kern="1200" dirty="0"/>
            <a:t>What the auditors plan to look at the start of the audit may change</a:t>
          </a:r>
        </a:p>
      </dsp:txBody>
      <dsp:txXfrm>
        <a:off x="427479" y="3191473"/>
        <a:ext cx="545440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C1473-401C-4ED9-9882-FAA0EFE2729C}">
      <dsp:nvSpPr>
        <dsp:cNvPr id="0" name=""/>
        <dsp:cNvSpPr/>
      </dsp:nvSpPr>
      <dsp:spPr>
        <a:xfrm>
          <a:off x="-5043385" y="-772675"/>
          <a:ext cx="6006254" cy="6006254"/>
        </a:xfrm>
        <a:prstGeom prst="blockArc">
          <a:avLst>
            <a:gd name="adj1" fmla="val 18900000"/>
            <a:gd name="adj2" fmla="val 2700000"/>
            <a:gd name="adj3" fmla="val 360"/>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0508309-8CAF-433D-A904-AB8A8805A01E}">
      <dsp:nvSpPr>
        <dsp:cNvPr id="0" name=""/>
        <dsp:cNvSpPr/>
      </dsp:nvSpPr>
      <dsp:spPr>
        <a:xfrm>
          <a:off x="504187" y="342954"/>
          <a:ext cx="7094311" cy="68626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4723"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1" kern="1200" dirty="0"/>
            <a:t>What is an audit? </a:t>
          </a:r>
        </a:p>
      </dsp:txBody>
      <dsp:txXfrm>
        <a:off x="504187" y="342954"/>
        <a:ext cx="7094311" cy="686265"/>
      </dsp:txXfrm>
    </dsp:sp>
    <dsp:sp modelId="{F36AFACD-47D6-439B-B41E-5AE918BCE7D3}">
      <dsp:nvSpPr>
        <dsp:cNvPr id="0" name=""/>
        <dsp:cNvSpPr/>
      </dsp:nvSpPr>
      <dsp:spPr>
        <a:xfrm>
          <a:off x="75271" y="257171"/>
          <a:ext cx="857831" cy="85783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BDA16A7-8BFB-4A5D-882E-B45AC173FB1C}">
      <dsp:nvSpPr>
        <dsp:cNvPr id="0" name=""/>
        <dsp:cNvSpPr/>
      </dsp:nvSpPr>
      <dsp:spPr>
        <a:xfrm>
          <a:off x="897639" y="1372530"/>
          <a:ext cx="6700859" cy="686265"/>
        </a:xfrm>
        <a:prstGeom prst="rect">
          <a:avLst/>
        </a:prstGeom>
        <a:solidFill>
          <a:schemeClr val="accent4">
            <a:hueOff val="-4388047"/>
            <a:satOff val="-9344"/>
            <a:lumOff val="-22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4723"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1" kern="1200" dirty="0"/>
            <a:t>Tips for an efficient audit</a:t>
          </a:r>
        </a:p>
      </dsp:txBody>
      <dsp:txXfrm>
        <a:off x="897639" y="1372530"/>
        <a:ext cx="6700859" cy="686265"/>
      </dsp:txXfrm>
    </dsp:sp>
    <dsp:sp modelId="{167254DC-A619-43DA-B473-0959ED314DA2}">
      <dsp:nvSpPr>
        <dsp:cNvPr id="0" name=""/>
        <dsp:cNvSpPr/>
      </dsp:nvSpPr>
      <dsp:spPr>
        <a:xfrm>
          <a:off x="468723" y="1286747"/>
          <a:ext cx="857831" cy="85783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BBF9F58-C875-48BB-B687-0923ACDC8410}">
      <dsp:nvSpPr>
        <dsp:cNvPr id="0" name=""/>
        <dsp:cNvSpPr/>
      </dsp:nvSpPr>
      <dsp:spPr>
        <a:xfrm>
          <a:off x="897639" y="2402107"/>
          <a:ext cx="6700859" cy="686265"/>
        </a:xfrm>
        <a:prstGeom prst="rect">
          <a:avLst/>
        </a:prstGeom>
        <a:solidFill>
          <a:schemeClr val="accent4">
            <a:hueOff val="-8776093"/>
            <a:satOff val="-18689"/>
            <a:lumOff val="-45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4723"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1" kern="1200" dirty="0"/>
            <a:t>Important deadlines</a:t>
          </a:r>
        </a:p>
      </dsp:txBody>
      <dsp:txXfrm>
        <a:off x="897639" y="2402107"/>
        <a:ext cx="6700859" cy="686265"/>
      </dsp:txXfrm>
    </dsp:sp>
    <dsp:sp modelId="{74AB3963-F27D-4D29-A511-1714DBFD1132}">
      <dsp:nvSpPr>
        <dsp:cNvPr id="0" name=""/>
        <dsp:cNvSpPr/>
      </dsp:nvSpPr>
      <dsp:spPr>
        <a:xfrm>
          <a:off x="468723" y="2316324"/>
          <a:ext cx="857831" cy="85783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3D95DF4-03DD-4DE2-85AD-51D1F41A9697}">
      <dsp:nvSpPr>
        <dsp:cNvPr id="0" name=""/>
        <dsp:cNvSpPr/>
      </dsp:nvSpPr>
      <dsp:spPr>
        <a:xfrm>
          <a:off x="504187" y="3431684"/>
          <a:ext cx="7094311" cy="686265"/>
        </a:xfrm>
        <a:prstGeom prst="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472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Resources available on AOS webpage</a:t>
          </a:r>
        </a:p>
      </dsp:txBody>
      <dsp:txXfrm>
        <a:off x="504187" y="3431684"/>
        <a:ext cx="7094311" cy="686265"/>
      </dsp:txXfrm>
    </dsp:sp>
    <dsp:sp modelId="{D06418E7-AF26-4672-87FA-C088744A1D7C}">
      <dsp:nvSpPr>
        <dsp:cNvPr id="0" name=""/>
        <dsp:cNvSpPr/>
      </dsp:nvSpPr>
      <dsp:spPr>
        <a:xfrm>
          <a:off x="75271" y="3345901"/>
          <a:ext cx="857831" cy="85783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31C20-A904-4479-8E67-BF57A7862AC3}">
      <dsp:nvSpPr>
        <dsp:cNvPr id="0" name=""/>
        <dsp:cNvSpPr/>
      </dsp:nvSpPr>
      <dsp:spPr>
        <a:xfrm>
          <a:off x="0" y="0"/>
          <a:ext cx="8156762" cy="1238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Audit Sampling is an audit testing method where less than 100% of the total items within the population or account balance are selected to be reviewed </a:t>
          </a:r>
          <a:endParaRPr lang="en-US" sz="2400" kern="1200" dirty="0"/>
        </a:p>
      </dsp:txBody>
      <dsp:txXfrm>
        <a:off x="0" y="0"/>
        <a:ext cx="8156762" cy="1238400"/>
      </dsp:txXfrm>
    </dsp:sp>
    <dsp:sp modelId="{19C78A89-7A29-469F-BE70-6FFE9455E6CA}">
      <dsp:nvSpPr>
        <dsp:cNvPr id="0" name=""/>
        <dsp:cNvSpPr/>
      </dsp:nvSpPr>
      <dsp:spPr>
        <a:xfrm>
          <a:off x="0" y="1100485"/>
          <a:ext cx="8156762" cy="371810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Auditors will provide you with a list of items selected for review in the Audit Sample. </a:t>
          </a:r>
        </a:p>
        <a:p>
          <a:pPr marL="228600" lvl="1" indent="-228600" algn="l" defTabSz="1066800" rtl="0">
            <a:lnSpc>
              <a:spcPct val="90000"/>
            </a:lnSpc>
            <a:spcBef>
              <a:spcPct val="0"/>
            </a:spcBef>
            <a:spcAft>
              <a:spcPct val="15000"/>
            </a:spcAft>
            <a:buChar char="•"/>
          </a:pPr>
          <a:r>
            <a:rPr lang="en-US" sz="2400" b="1" kern="1200" dirty="0"/>
            <a:t>Examples of an audit sample request:</a:t>
          </a:r>
        </a:p>
        <a:p>
          <a:pPr marL="457200" lvl="2" indent="-228600" algn="l" defTabSz="889000" rtl="0">
            <a:lnSpc>
              <a:spcPct val="90000"/>
            </a:lnSpc>
            <a:spcBef>
              <a:spcPct val="0"/>
            </a:spcBef>
            <a:spcAft>
              <a:spcPct val="15000"/>
            </a:spcAft>
            <a:buChar char="•"/>
          </a:pPr>
          <a:r>
            <a:rPr lang="en-US" sz="2000" b="1" kern="1200" dirty="0"/>
            <a:t>Non-payroll for selected expenditures</a:t>
          </a:r>
        </a:p>
        <a:p>
          <a:pPr marL="685800" lvl="3" indent="-228600" algn="l" defTabSz="889000" rtl="0">
            <a:lnSpc>
              <a:spcPct val="90000"/>
            </a:lnSpc>
            <a:spcBef>
              <a:spcPct val="0"/>
            </a:spcBef>
            <a:spcAft>
              <a:spcPct val="15000"/>
            </a:spcAft>
            <a:buChar char="•"/>
          </a:pPr>
          <a:r>
            <a:rPr lang="en-US" sz="2000" b="1" kern="1200" dirty="0"/>
            <a:t>Checks</a:t>
          </a:r>
        </a:p>
        <a:p>
          <a:pPr marL="685800" lvl="3" indent="-228600" algn="l" defTabSz="889000" rtl="0">
            <a:lnSpc>
              <a:spcPct val="90000"/>
            </a:lnSpc>
            <a:spcBef>
              <a:spcPct val="0"/>
            </a:spcBef>
            <a:spcAft>
              <a:spcPct val="15000"/>
            </a:spcAft>
            <a:buChar char="•"/>
          </a:pPr>
          <a:r>
            <a:rPr lang="en-US" sz="2000" b="1" kern="1200" dirty="0"/>
            <a:t>Invoices</a:t>
          </a:r>
        </a:p>
        <a:p>
          <a:pPr marL="685800" lvl="3" indent="-228600" algn="l" defTabSz="889000" rtl="0">
            <a:lnSpc>
              <a:spcPct val="90000"/>
            </a:lnSpc>
            <a:spcBef>
              <a:spcPct val="0"/>
            </a:spcBef>
            <a:spcAft>
              <a:spcPct val="15000"/>
            </a:spcAft>
            <a:buChar char="•"/>
          </a:pPr>
          <a:r>
            <a:rPr lang="en-US" sz="2000" b="1" kern="1200" dirty="0"/>
            <a:t>Purchase Orders </a:t>
          </a:r>
        </a:p>
        <a:p>
          <a:pPr marL="457200" lvl="2" indent="-228600" algn="l" defTabSz="889000" rtl="0">
            <a:lnSpc>
              <a:spcPct val="90000"/>
            </a:lnSpc>
            <a:spcBef>
              <a:spcPct val="0"/>
            </a:spcBef>
            <a:spcAft>
              <a:spcPct val="15000"/>
            </a:spcAft>
            <a:buChar char="•"/>
          </a:pPr>
          <a:r>
            <a:rPr lang="en-US" sz="2000" b="1" kern="1200" dirty="0"/>
            <a:t>Payroll Items for selected employees </a:t>
          </a:r>
        </a:p>
        <a:p>
          <a:pPr marL="685800" lvl="3" indent="-228600" algn="l" defTabSz="889000" rtl="0">
            <a:lnSpc>
              <a:spcPct val="90000"/>
            </a:lnSpc>
            <a:spcBef>
              <a:spcPct val="0"/>
            </a:spcBef>
            <a:spcAft>
              <a:spcPct val="15000"/>
            </a:spcAft>
            <a:buChar char="•"/>
          </a:pPr>
          <a:r>
            <a:rPr lang="en-US" sz="2000" b="1" kern="1200" dirty="0"/>
            <a:t>Time Sheets</a:t>
          </a:r>
        </a:p>
        <a:p>
          <a:pPr marL="685800" lvl="3" indent="-228600" algn="l" defTabSz="889000" rtl="0">
            <a:lnSpc>
              <a:spcPct val="90000"/>
            </a:lnSpc>
            <a:spcBef>
              <a:spcPct val="0"/>
            </a:spcBef>
            <a:spcAft>
              <a:spcPct val="15000"/>
            </a:spcAft>
            <a:buChar char="•"/>
          </a:pPr>
          <a:r>
            <a:rPr lang="en-US" sz="2000" b="1" kern="1200" dirty="0"/>
            <a:t>Employment Contracts</a:t>
          </a:r>
        </a:p>
        <a:p>
          <a:pPr marL="685800" lvl="3" indent="-228600" algn="l" defTabSz="889000" rtl="0">
            <a:lnSpc>
              <a:spcPct val="90000"/>
            </a:lnSpc>
            <a:spcBef>
              <a:spcPct val="0"/>
            </a:spcBef>
            <a:spcAft>
              <a:spcPct val="15000"/>
            </a:spcAft>
            <a:buChar char="•"/>
          </a:pPr>
          <a:r>
            <a:rPr lang="en-US" sz="2000" b="1" kern="1200" dirty="0"/>
            <a:t>Leave Records</a:t>
          </a:r>
        </a:p>
      </dsp:txBody>
      <dsp:txXfrm>
        <a:off x="0" y="1100485"/>
        <a:ext cx="8156762" cy="37181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B8C22-69C6-4EFF-A629-8941F2BA6133}">
      <dsp:nvSpPr>
        <dsp:cNvPr id="0" name=""/>
        <dsp:cNvSpPr/>
      </dsp:nvSpPr>
      <dsp:spPr>
        <a:xfrm>
          <a:off x="-5955227" y="-911299"/>
          <a:ext cx="7089457" cy="7089457"/>
        </a:xfrm>
        <a:prstGeom prst="blockArc">
          <a:avLst>
            <a:gd name="adj1" fmla="val 18900000"/>
            <a:gd name="adj2" fmla="val 2700000"/>
            <a:gd name="adj3" fmla="val 305"/>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4F1BDD-15CB-4B1A-BF57-2D3E01627AFC}">
      <dsp:nvSpPr>
        <dsp:cNvPr id="0" name=""/>
        <dsp:cNvSpPr/>
      </dsp:nvSpPr>
      <dsp:spPr>
        <a:xfrm>
          <a:off x="495689" y="329073"/>
          <a:ext cx="7472353" cy="65856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2738"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dirty="0"/>
            <a:t>Financial Statement Filing Requirements</a:t>
          </a:r>
        </a:p>
      </dsp:txBody>
      <dsp:txXfrm>
        <a:off x="495689" y="329073"/>
        <a:ext cx="7472353" cy="658567"/>
      </dsp:txXfrm>
    </dsp:sp>
    <dsp:sp modelId="{BFFBEE01-97F6-4D84-B1D9-90B9894A612E}">
      <dsp:nvSpPr>
        <dsp:cNvPr id="0" name=""/>
        <dsp:cNvSpPr/>
      </dsp:nvSpPr>
      <dsp:spPr>
        <a:xfrm>
          <a:off x="84084" y="246752"/>
          <a:ext cx="823209" cy="823209"/>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7875147-C1E2-41BC-A908-B5E4A9305FC3}">
      <dsp:nvSpPr>
        <dsp:cNvPr id="0" name=""/>
        <dsp:cNvSpPr/>
      </dsp:nvSpPr>
      <dsp:spPr>
        <a:xfrm>
          <a:off x="967600" y="1316609"/>
          <a:ext cx="7000443" cy="658567"/>
        </a:xfrm>
        <a:prstGeom prst="rect">
          <a:avLst/>
        </a:prstGeom>
        <a:gradFill rotWithShape="0">
          <a:gsLst>
            <a:gs pos="0">
              <a:schemeClr val="accent4">
                <a:hueOff val="-3291035"/>
                <a:satOff val="-7008"/>
                <a:lumOff val="-1716"/>
                <a:alphaOff val="0"/>
                <a:satMod val="103000"/>
                <a:lumMod val="102000"/>
                <a:tint val="94000"/>
              </a:schemeClr>
            </a:gs>
            <a:gs pos="50000">
              <a:schemeClr val="accent4">
                <a:hueOff val="-3291035"/>
                <a:satOff val="-7008"/>
                <a:lumOff val="-1716"/>
                <a:alphaOff val="0"/>
                <a:satMod val="110000"/>
                <a:lumMod val="100000"/>
                <a:shade val="100000"/>
              </a:schemeClr>
            </a:gs>
            <a:gs pos="100000">
              <a:schemeClr val="accent4">
                <a:hueOff val="-3291035"/>
                <a:satOff val="-7008"/>
                <a:lumOff val="-171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2738"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dirty="0"/>
            <a:t>Single Audit Deadline</a:t>
          </a:r>
        </a:p>
      </dsp:txBody>
      <dsp:txXfrm>
        <a:off x="967600" y="1316609"/>
        <a:ext cx="7000443" cy="658567"/>
      </dsp:txXfrm>
    </dsp:sp>
    <dsp:sp modelId="{EDFBB252-CE18-434A-9494-9173D13AFB39}">
      <dsp:nvSpPr>
        <dsp:cNvPr id="0" name=""/>
        <dsp:cNvSpPr/>
      </dsp:nvSpPr>
      <dsp:spPr>
        <a:xfrm>
          <a:off x="555995" y="1234288"/>
          <a:ext cx="823209" cy="823209"/>
        </a:xfrm>
        <a:prstGeom prst="ellipse">
          <a:avLst/>
        </a:prstGeom>
        <a:solidFill>
          <a:schemeClr val="lt1">
            <a:hueOff val="0"/>
            <a:satOff val="0"/>
            <a:lumOff val="0"/>
            <a:alphaOff val="0"/>
          </a:schemeClr>
        </a:solidFill>
        <a:ln w="6350" cap="flat" cmpd="sng" algn="ctr">
          <a:solidFill>
            <a:schemeClr val="accent4">
              <a:hueOff val="-3291035"/>
              <a:satOff val="-7008"/>
              <a:lumOff val="-1716"/>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8A07595-B88E-4F90-87D7-607EC21FBDD9}">
      <dsp:nvSpPr>
        <dsp:cNvPr id="0" name=""/>
        <dsp:cNvSpPr/>
      </dsp:nvSpPr>
      <dsp:spPr>
        <a:xfrm>
          <a:off x="1112438" y="2304145"/>
          <a:ext cx="6855604" cy="658567"/>
        </a:xfrm>
        <a:prstGeom prst="rect">
          <a:avLst/>
        </a:prstGeom>
        <a:gradFill rotWithShape="0">
          <a:gsLst>
            <a:gs pos="0">
              <a:schemeClr val="accent4">
                <a:hueOff val="-6582069"/>
                <a:satOff val="-14017"/>
                <a:lumOff val="-3431"/>
                <a:alphaOff val="0"/>
                <a:satMod val="103000"/>
                <a:lumMod val="102000"/>
                <a:tint val="94000"/>
              </a:schemeClr>
            </a:gs>
            <a:gs pos="50000">
              <a:schemeClr val="accent4">
                <a:hueOff val="-6582069"/>
                <a:satOff val="-14017"/>
                <a:lumOff val="-3431"/>
                <a:alphaOff val="0"/>
                <a:satMod val="110000"/>
                <a:lumMod val="100000"/>
                <a:shade val="100000"/>
              </a:schemeClr>
            </a:gs>
            <a:gs pos="100000">
              <a:schemeClr val="accent4">
                <a:hueOff val="-6582069"/>
                <a:satOff val="-14017"/>
                <a:lumOff val="-343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2738"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dirty="0"/>
            <a:t>GFOA Deadlines</a:t>
          </a:r>
        </a:p>
      </dsp:txBody>
      <dsp:txXfrm>
        <a:off x="1112438" y="2304145"/>
        <a:ext cx="6855604" cy="658567"/>
      </dsp:txXfrm>
    </dsp:sp>
    <dsp:sp modelId="{435914EC-7792-4B6A-B5C7-1BE9B5A7B67A}">
      <dsp:nvSpPr>
        <dsp:cNvPr id="0" name=""/>
        <dsp:cNvSpPr/>
      </dsp:nvSpPr>
      <dsp:spPr>
        <a:xfrm>
          <a:off x="700833" y="2221824"/>
          <a:ext cx="823209" cy="823209"/>
        </a:xfrm>
        <a:prstGeom prst="ellipse">
          <a:avLst/>
        </a:prstGeom>
        <a:solidFill>
          <a:schemeClr val="lt1">
            <a:hueOff val="0"/>
            <a:satOff val="0"/>
            <a:lumOff val="0"/>
            <a:alphaOff val="0"/>
          </a:schemeClr>
        </a:solidFill>
        <a:ln w="6350" cap="flat" cmpd="sng" algn="ctr">
          <a:solidFill>
            <a:schemeClr val="accent4">
              <a:hueOff val="-6582069"/>
              <a:satOff val="-14017"/>
              <a:lumOff val="-343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D0863C5-AC6F-4FCC-8D37-AA265F9929D2}">
      <dsp:nvSpPr>
        <dsp:cNvPr id="0" name=""/>
        <dsp:cNvSpPr/>
      </dsp:nvSpPr>
      <dsp:spPr>
        <a:xfrm>
          <a:off x="967600" y="3291680"/>
          <a:ext cx="7000443" cy="658567"/>
        </a:xfrm>
        <a:prstGeom prst="rect">
          <a:avLst/>
        </a:prstGeom>
        <a:gradFill rotWithShape="0">
          <a:gsLst>
            <a:gs pos="0">
              <a:schemeClr val="accent4">
                <a:hueOff val="-9873104"/>
                <a:satOff val="-21025"/>
                <a:lumOff val="-5147"/>
                <a:alphaOff val="0"/>
                <a:satMod val="103000"/>
                <a:lumMod val="102000"/>
                <a:tint val="94000"/>
              </a:schemeClr>
            </a:gs>
            <a:gs pos="50000">
              <a:schemeClr val="accent4">
                <a:hueOff val="-9873104"/>
                <a:satOff val="-21025"/>
                <a:lumOff val="-5147"/>
                <a:alphaOff val="0"/>
                <a:satMod val="110000"/>
                <a:lumMod val="100000"/>
                <a:shade val="100000"/>
              </a:schemeClr>
            </a:gs>
            <a:gs pos="100000">
              <a:schemeClr val="accent4">
                <a:hueOff val="-9873104"/>
                <a:satOff val="-21025"/>
                <a:lumOff val="-514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2738"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dirty="0"/>
            <a:t>Other Regulator Deadlines</a:t>
          </a:r>
        </a:p>
      </dsp:txBody>
      <dsp:txXfrm>
        <a:off x="967600" y="3291680"/>
        <a:ext cx="7000443" cy="658567"/>
      </dsp:txXfrm>
    </dsp:sp>
    <dsp:sp modelId="{DFEDDEFA-A2CA-417B-A5B0-3EE9FC2909CA}">
      <dsp:nvSpPr>
        <dsp:cNvPr id="0" name=""/>
        <dsp:cNvSpPr/>
      </dsp:nvSpPr>
      <dsp:spPr>
        <a:xfrm>
          <a:off x="555995" y="3209359"/>
          <a:ext cx="823209" cy="823209"/>
        </a:xfrm>
        <a:prstGeom prst="ellipse">
          <a:avLst/>
        </a:prstGeom>
        <a:solidFill>
          <a:schemeClr val="lt1">
            <a:hueOff val="0"/>
            <a:satOff val="0"/>
            <a:lumOff val="0"/>
            <a:alphaOff val="0"/>
          </a:schemeClr>
        </a:solidFill>
        <a:ln w="6350" cap="flat" cmpd="sng" algn="ctr">
          <a:solidFill>
            <a:schemeClr val="accent4">
              <a:hueOff val="-9873104"/>
              <a:satOff val="-21025"/>
              <a:lumOff val="-514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38823DB-6629-4B84-B9D8-7DF4663B1BEE}">
      <dsp:nvSpPr>
        <dsp:cNvPr id="0" name=""/>
        <dsp:cNvSpPr/>
      </dsp:nvSpPr>
      <dsp:spPr>
        <a:xfrm>
          <a:off x="495689" y="4172150"/>
          <a:ext cx="7472353" cy="872701"/>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2738" tIns="76200" rIns="76200" bIns="76200" numCol="1" spcCol="1270" anchor="ctr" anchorCtr="0">
          <a:noAutofit/>
        </a:bodyPr>
        <a:lstStyle/>
        <a:p>
          <a:pPr marL="0" lvl="0" indent="0" algn="l" defTabSz="1333500">
            <a:lnSpc>
              <a:spcPct val="90000"/>
            </a:lnSpc>
            <a:spcBef>
              <a:spcPct val="0"/>
            </a:spcBef>
            <a:spcAft>
              <a:spcPct val="35000"/>
            </a:spcAft>
            <a:buNone/>
          </a:pPr>
          <a:r>
            <a:rPr lang="en-US" sz="3000" b="1" kern="1200" dirty="0">
              <a:latin typeface="+mn-lt"/>
            </a:rPr>
            <a:t>Service Organization Control Reports (SOC 1 Reports)</a:t>
          </a:r>
        </a:p>
      </dsp:txBody>
      <dsp:txXfrm>
        <a:off x="495689" y="4172150"/>
        <a:ext cx="7472353" cy="872701"/>
      </dsp:txXfrm>
    </dsp:sp>
    <dsp:sp modelId="{AE876B8F-DBC1-4705-9F3E-10505FE34467}">
      <dsp:nvSpPr>
        <dsp:cNvPr id="0" name=""/>
        <dsp:cNvSpPr/>
      </dsp:nvSpPr>
      <dsp:spPr>
        <a:xfrm>
          <a:off x="84084" y="4196895"/>
          <a:ext cx="823209" cy="823209"/>
        </a:xfrm>
        <a:prstGeom prst="ellipse">
          <a:avLst/>
        </a:prstGeom>
        <a:solidFill>
          <a:schemeClr val="lt1">
            <a:hueOff val="0"/>
            <a:satOff val="0"/>
            <a:lumOff val="0"/>
            <a:alphaOff val="0"/>
          </a:schemeClr>
        </a:solidFill>
        <a:ln w="6350" cap="flat" cmpd="sng" algn="ctr">
          <a:solidFill>
            <a:schemeClr val="accent4">
              <a:hueOff val="-13164139"/>
              <a:satOff val="-28033"/>
              <a:lumOff val="-686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52249-3F42-4894-B28B-D01667CE0B97}">
      <dsp:nvSpPr>
        <dsp:cNvPr id="0" name=""/>
        <dsp:cNvSpPr/>
      </dsp:nvSpPr>
      <dsp:spPr>
        <a:xfrm>
          <a:off x="0" y="0"/>
          <a:ext cx="6100762" cy="1286830"/>
        </a:xfrm>
        <a:prstGeom prst="rect">
          <a:avLst/>
        </a:prstGeom>
        <a:gradFill rotWithShape="0">
          <a:gsLst>
            <a:gs pos="0">
              <a:schemeClr val="accent4">
                <a:shade val="90000"/>
                <a:hueOff val="0"/>
                <a:satOff val="0"/>
                <a:lumOff val="0"/>
                <a:alphaOff val="0"/>
                <a:lumMod val="110000"/>
                <a:satMod val="105000"/>
                <a:tint val="67000"/>
              </a:schemeClr>
            </a:gs>
            <a:gs pos="50000">
              <a:schemeClr val="accent4">
                <a:shade val="90000"/>
                <a:hueOff val="0"/>
                <a:satOff val="0"/>
                <a:lumOff val="0"/>
                <a:alphaOff val="0"/>
                <a:lumMod val="105000"/>
                <a:satMod val="103000"/>
                <a:tint val="73000"/>
              </a:schemeClr>
            </a:gs>
            <a:gs pos="100000">
              <a:schemeClr val="accent4">
                <a:shade val="9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mj-lt"/>
            </a:rPr>
            <a:t>Financial Statement Filing </a:t>
          </a:r>
          <a:r>
            <a:rPr lang="en-US" sz="2300" b="1" kern="1200" dirty="0">
              <a:latin typeface="+mj-lt"/>
            </a:rPr>
            <a:t>Requirements (OAC 117-2-03(B) and (C)</a:t>
          </a:r>
          <a:endParaRPr lang="en-US" sz="2300" kern="1200" dirty="0">
            <a:latin typeface="+mj-lt"/>
          </a:endParaRPr>
        </a:p>
      </dsp:txBody>
      <dsp:txXfrm>
        <a:off x="0" y="0"/>
        <a:ext cx="6100762" cy="1286830"/>
      </dsp:txXfrm>
    </dsp:sp>
    <dsp:sp modelId="{A9B1B3F3-2E45-4D2D-95F3-D6F165E17B2B}">
      <dsp:nvSpPr>
        <dsp:cNvPr id="0" name=""/>
        <dsp:cNvSpPr/>
      </dsp:nvSpPr>
      <dsp:spPr>
        <a:xfrm>
          <a:off x="0" y="1286830"/>
          <a:ext cx="3050381" cy="27023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mj-lt"/>
            </a:rPr>
            <a:t>GAAP</a:t>
          </a:r>
        </a:p>
        <a:p>
          <a:pPr marL="171450" lvl="1" indent="-171450" algn="l" defTabSz="844550">
            <a:lnSpc>
              <a:spcPct val="90000"/>
            </a:lnSpc>
            <a:spcBef>
              <a:spcPct val="0"/>
            </a:spcBef>
            <a:spcAft>
              <a:spcPct val="15000"/>
            </a:spcAft>
            <a:buChar char="•"/>
          </a:pPr>
          <a:r>
            <a:rPr lang="en-US" sz="1900" kern="1200" dirty="0">
              <a:latin typeface="+mj-lt"/>
            </a:rPr>
            <a:t>Counties</a:t>
          </a:r>
        </a:p>
        <a:p>
          <a:pPr marL="171450" lvl="1" indent="-171450" algn="l" defTabSz="844550">
            <a:lnSpc>
              <a:spcPct val="90000"/>
            </a:lnSpc>
            <a:spcBef>
              <a:spcPct val="0"/>
            </a:spcBef>
            <a:spcAft>
              <a:spcPct val="15000"/>
            </a:spcAft>
            <a:buChar char="•"/>
          </a:pPr>
          <a:r>
            <a:rPr lang="en-US" sz="1900" kern="1200" dirty="0">
              <a:latin typeface="+mj-lt"/>
            </a:rPr>
            <a:t>Cities</a:t>
          </a:r>
        </a:p>
        <a:p>
          <a:pPr marL="171450" lvl="1" indent="-171450" algn="l" defTabSz="844550">
            <a:lnSpc>
              <a:spcPct val="90000"/>
            </a:lnSpc>
            <a:spcBef>
              <a:spcPct val="0"/>
            </a:spcBef>
            <a:spcAft>
              <a:spcPct val="15000"/>
            </a:spcAft>
            <a:buChar char="•"/>
          </a:pPr>
          <a:r>
            <a:rPr lang="en-US" sz="1900" kern="1200" dirty="0">
              <a:latin typeface="+mj-lt"/>
            </a:rPr>
            <a:t>Schools, including ESCs and Comm Schools</a:t>
          </a:r>
        </a:p>
        <a:p>
          <a:pPr marL="171450" lvl="1" indent="-171450" algn="l" defTabSz="844550">
            <a:lnSpc>
              <a:spcPct val="90000"/>
            </a:lnSpc>
            <a:spcBef>
              <a:spcPct val="0"/>
            </a:spcBef>
            <a:spcAft>
              <a:spcPct val="15000"/>
            </a:spcAft>
            <a:buChar char="•"/>
          </a:pPr>
          <a:r>
            <a:rPr lang="en-US" sz="1900" kern="1200" dirty="0">
              <a:latin typeface="+mj-lt"/>
            </a:rPr>
            <a:t>Government Insurance Pools (some)</a:t>
          </a:r>
        </a:p>
      </dsp:txBody>
      <dsp:txXfrm>
        <a:off x="0" y="1286830"/>
        <a:ext cx="3050381" cy="2702343"/>
      </dsp:txXfrm>
    </dsp:sp>
    <dsp:sp modelId="{9BEA86DE-4F1D-40D7-B529-7E11F3826CF1}">
      <dsp:nvSpPr>
        <dsp:cNvPr id="0" name=""/>
        <dsp:cNvSpPr/>
      </dsp:nvSpPr>
      <dsp:spPr>
        <a:xfrm>
          <a:off x="3050381" y="1286830"/>
          <a:ext cx="3050381" cy="2702343"/>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mj-lt"/>
            </a:rPr>
            <a:t>Special Purpose Framework</a:t>
          </a:r>
        </a:p>
        <a:p>
          <a:pPr marL="171450" lvl="1" indent="-171450" algn="l" defTabSz="844550">
            <a:lnSpc>
              <a:spcPct val="90000"/>
            </a:lnSpc>
            <a:spcBef>
              <a:spcPct val="0"/>
            </a:spcBef>
            <a:spcAft>
              <a:spcPct val="15000"/>
            </a:spcAft>
            <a:buChar char="•"/>
          </a:pPr>
          <a:r>
            <a:rPr lang="en-US" sz="1900" kern="1200" dirty="0">
              <a:latin typeface="+mj-lt"/>
            </a:rPr>
            <a:t>All Others </a:t>
          </a:r>
        </a:p>
      </dsp:txBody>
      <dsp:txXfrm>
        <a:off x="3050381" y="1286830"/>
        <a:ext cx="3050381" cy="2702343"/>
      </dsp:txXfrm>
    </dsp:sp>
    <dsp:sp modelId="{5D5A15FC-28F3-484C-98F5-3E810AB64497}">
      <dsp:nvSpPr>
        <dsp:cNvPr id="0" name=""/>
        <dsp:cNvSpPr/>
      </dsp:nvSpPr>
      <dsp:spPr>
        <a:xfrm>
          <a:off x="0" y="3989173"/>
          <a:ext cx="6100762" cy="300260"/>
        </a:xfrm>
        <a:prstGeom prst="rect">
          <a:avLst/>
        </a:prstGeom>
        <a:gradFill rotWithShape="0">
          <a:gsLst>
            <a:gs pos="0">
              <a:schemeClr val="accent4">
                <a:shade val="90000"/>
                <a:hueOff val="0"/>
                <a:satOff val="0"/>
                <a:lumOff val="0"/>
                <a:alphaOff val="0"/>
                <a:lumMod val="110000"/>
                <a:satMod val="105000"/>
                <a:tint val="67000"/>
              </a:schemeClr>
            </a:gs>
            <a:gs pos="50000">
              <a:schemeClr val="accent4">
                <a:shade val="90000"/>
                <a:hueOff val="0"/>
                <a:satOff val="0"/>
                <a:lumOff val="0"/>
                <a:alphaOff val="0"/>
                <a:lumMod val="105000"/>
                <a:satMod val="103000"/>
                <a:tint val="73000"/>
              </a:schemeClr>
            </a:gs>
            <a:gs pos="100000">
              <a:schemeClr val="accent4">
                <a:shade val="9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B77C2-190C-4081-97AE-E3DEBA58131B}">
      <dsp:nvSpPr>
        <dsp:cNvPr id="0" name=""/>
        <dsp:cNvSpPr/>
      </dsp:nvSpPr>
      <dsp:spPr>
        <a:xfrm>
          <a:off x="2579" y="305926"/>
          <a:ext cx="2515309" cy="1006123"/>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mj-lt"/>
            </a:rPr>
            <a:t>GAAP</a:t>
          </a:r>
          <a:endParaRPr lang="en-US" sz="2000" b="1" kern="1200" dirty="0">
            <a:latin typeface="+mj-lt"/>
          </a:endParaRPr>
        </a:p>
      </dsp:txBody>
      <dsp:txXfrm>
        <a:off x="2579" y="305926"/>
        <a:ext cx="2515309" cy="1006123"/>
      </dsp:txXfrm>
    </dsp:sp>
    <dsp:sp modelId="{DE43CFB1-9244-402D-9613-150A3A490A48}">
      <dsp:nvSpPr>
        <dsp:cNvPr id="0" name=""/>
        <dsp:cNvSpPr/>
      </dsp:nvSpPr>
      <dsp:spPr>
        <a:xfrm>
          <a:off x="2579" y="1312049"/>
          <a:ext cx="2515309" cy="335988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a:latin typeface="+mj-lt"/>
            </a:rPr>
            <a:t>MD&amp;A</a:t>
          </a:r>
        </a:p>
        <a:p>
          <a:pPr marL="228600" lvl="1" indent="-228600" algn="l" defTabSz="889000" rtl="0">
            <a:lnSpc>
              <a:spcPct val="90000"/>
            </a:lnSpc>
            <a:spcBef>
              <a:spcPct val="0"/>
            </a:spcBef>
            <a:spcAft>
              <a:spcPct val="15000"/>
            </a:spcAft>
            <a:buChar char="•"/>
          </a:pPr>
          <a:r>
            <a:rPr lang="en-US" sz="2000" b="1" kern="1200" dirty="0">
              <a:latin typeface="+mj-lt"/>
            </a:rPr>
            <a:t>Basic Financial Statements </a:t>
          </a:r>
        </a:p>
        <a:p>
          <a:pPr marL="228600" lvl="1" indent="-228600" algn="l" defTabSz="889000" rtl="0">
            <a:lnSpc>
              <a:spcPct val="90000"/>
            </a:lnSpc>
            <a:spcBef>
              <a:spcPct val="0"/>
            </a:spcBef>
            <a:spcAft>
              <a:spcPct val="15000"/>
            </a:spcAft>
            <a:buChar char="•"/>
          </a:pPr>
          <a:r>
            <a:rPr lang="en-US" sz="2000" b="1" kern="1200" dirty="0">
              <a:latin typeface="+mj-lt"/>
            </a:rPr>
            <a:t>Notes to the Basic Financial Statements</a:t>
          </a:r>
        </a:p>
        <a:p>
          <a:pPr marL="228600" lvl="1" indent="-228600" algn="l" defTabSz="889000" rtl="0">
            <a:lnSpc>
              <a:spcPct val="90000"/>
            </a:lnSpc>
            <a:spcBef>
              <a:spcPct val="0"/>
            </a:spcBef>
            <a:spcAft>
              <a:spcPct val="15000"/>
            </a:spcAft>
            <a:buChar char="•"/>
          </a:pPr>
          <a:r>
            <a:rPr lang="en-US" sz="2000" b="1" kern="1200" dirty="0">
              <a:latin typeface="+mj-lt"/>
            </a:rPr>
            <a:t>Required Supplementary Information </a:t>
          </a:r>
        </a:p>
      </dsp:txBody>
      <dsp:txXfrm>
        <a:off x="2579" y="1312049"/>
        <a:ext cx="2515309" cy="3359880"/>
      </dsp:txXfrm>
    </dsp:sp>
    <dsp:sp modelId="{3DF76C49-B416-4E6D-9120-250499510990}">
      <dsp:nvSpPr>
        <dsp:cNvPr id="0" name=""/>
        <dsp:cNvSpPr/>
      </dsp:nvSpPr>
      <dsp:spPr>
        <a:xfrm>
          <a:off x="2870032" y="305926"/>
          <a:ext cx="2515309" cy="1006123"/>
        </a:xfrm>
        <a:prstGeom prst="rect">
          <a:avLst/>
        </a:prstGeom>
        <a:solidFill>
          <a:schemeClr val="accent4">
            <a:hueOff val="-6582069"/>
            <a:satOff val="-14017"/>
            <a:lumOff val="-3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Cash / Modified Cash</a:t>
          </a:r>
          <a:endParaRPr lang="en-US" sz="2400" b="1" kern="1200" dirty="0"/>
        </a:p>
      </dsp:txBody>
      <dsp:txXfrm>
        <a:off x="2870032" y="305926"/>
        <a:ext cx="2515309" cy="1006123"/>
      </dsp:txXfrm>
    </dsp:sp>
    <dsp:sp modelId="{78B605CA-532B-4532-9ACC-93A0AB606C7D}">
      <dsp:nvSpPr>
        <dsp:cNvPr id="0" name=""/>
        <dsp:cNvSpPr/>
      </dsp:nvSpPr>
      <dsp:spPr>
        <a:xfrm>
          <a:off x="2870032" y="1312049"/>
          <a:ext cx="2515309" cy="3359880"/>
        </a:xfrm>
        <a:prstGeom prst="rect">
          <a:avLst/>
        </a:prstGeom>
        <a:solidFill>
          <a:schemeClr val="accent4">
            <a:tint val="40000"/>
            <a:alpha val="90000"/>
            <a:hueOff val="-6708290"/>
            <a:satOff val="-7957"/>
            <a:lumOff val="-7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latin typeface="+mj-lt"/>
            </a:rPr>
            <a:t>Government-Wide and Fund Financial Statements</a:t>
          </a:r>
          <a:endParaRPr lang="en-US" sz="1900" b="1" kern="1200" dirty="0"/>
        </a:p>
        <a:p>
          <a:pPr marL="171450" lvl="1" indent="-171450" algn="l" defTabSz="844550">
            <a:lnSpc>
              <a:spcPct val="90000"/>
            </a:lnSpc>
            <a:spcBef>
              <a:spcPct val="0"/>
            </a:spcBef>
            <a:spcAft>
              <a:spcPct val="15000"/>
            </a:spcAft>
            <a:buChar char="•"/>
          </a:pPr>
          <a:r>
            <a:rPr lang="en-US" sz="1900" b="1" kern="1200" dirty="0">
              <a:latin typeface="+mj-lt"/>
            </a:rPr>
            <a:t>Notes to Basic Financial Statements</a:t>
          </a:r>
        </a:p>
        <a:p>
          <a:pPr marL="171450" lvl="1" indent="-171450" algn="l" defTabSz="844550">
            <a:lnSpc>
              <a:spcPct val="90000"/>
            </a:lnSpc>
            <a:spcBef>
              <a:spcPct val="0"/>
            </a:spcBef>
            <a:spcAft>
              <a:spcPct val="15000"/>
            </a:spcAft>
            <a:buChar char="•"/>
          </a:pPr>
          <a:r>
            <a:rPr lang="en-US" sz="1900" b="1" kern="1200" dirty="0">
              <a:latin typeface="+mj-lt"/>
            </a:rPr>
            <a:t>MD&amp;A and other supplemental information are optional</a:t>
          </a:r>
        </a:p>
      </dsp:txBody>
      <dsp:txXfrm>
        <a:off x="2870032" y="1312049"/>
        <a:ext cx="2515309" cy="3359880"/>
      </dsp:txXfrm>
    </dsp:sp>
    <dsp:sp modelId="{355FF7D7-16A9-46BF-A632-91679A820DB8}">
      <dsp:nvSpPr>
        <dsp:cNvPr id="0" name=""/>
        <dsp:cNvSpPr/>
      </dsp:nvSpPr>
      <dsp:spPr>
        <a:xfrm>
          <a:off x="5737484" y="305926"/>
          <a:ext cx="2515309" cy="1006123"/>
        </a:xfrm>
        <a:prstGeom prst="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AOS Regulatory Basis</a:t>
          </a:r>
        </a:p>
      </dsp:txBody>
      <dsp:txXfrm>
        <a:off x="5737484" y="305926"/>
        <a:ext cx="2515309" cy="1006123"/>
      </dsp:txXfrm>
    </dsp:sp>
    <dsp:sp modelId="{1A06B0FA-8CE3-44E3-9BC5-8B8410170419}">
      <dsp:nvSpPr>
        <dsp:cNvPr id="0" name=""/>
        <dsp:cNvSpPr/>
      </dsp:nvSpPr>
      <dsp:spPr>
        <a:xfrm>
          <a:off x="5737484" y="1312049"/>
          <a:ext cx="2515309" cy="3359880"/>
        </a:xfrm>
        <a:prstGeom prst="rect">
          <a:avLst/>
        </a:prstGeom>
        <a:solidFill>
          <a:schemeClr val="accent4">
            <a:tint val="40000"/>
            <a:alpha val="90000"/>
            <a:hueOff val="-13416580"/>
            <a:satOff val="-15913"/>
            <a:lumOff val="-15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mj-lt"/>
            </a:rPr>
            <a:t>Statement of Cash Receipts, Cash Disbursements, and Changes in Fund Balances</a:t>
          </a:r>
        </a:p>
        <a:p>
          <a:pPr marL="228600" lvl="1" indent="-228600" algn="l" defTabSz="889000">
            <a:lnSpc>
              <a:spcPct val="90000"/>
            </a:lnSpc>
            <a:spcBef>
              <a:spcPct val="0"/>
            </a:spcBef>
            <a:spcAft>
              <a:spcPct val="15000"/>
            </a:spcAft>
            <a:buChar char="•"/>
          </a:pPr>
          <a:r>
            <a:rPr lang="en-US" sz="2000" b="1" kern="1200" dirty="0">
              <a:latin typeface="+mj-lt"/>
            </a:rPr>
            <a:t>Notes to the Basic Financial Statements </a:t>
          </a:r>
        </a:p>
      </dsp:txBody>
      <dsp:txXfrm>
        <a:off x="5737484" y="1312049"/>
        <a:ext cx="2515309" cy="33598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E0719-4269-4C2C-809E-85593783132B}">
      <dsp:nvSpPr>
        <dsp:cNvPr id="0" name=""/>
        <dsp:cNvSpPr/>
      </dsp:nvSpPr>
      <dsp:spPr>
        <a:xfrm>
          <a:off x="0" y="3166927"/>
          <a:ext cx="9353590" cy="10394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Therefore, auditees required to have a single audit  (federal) are required for file on a GAAP basis of accounting regardless of OAC requirements. </a:t>
          </a:r>
        </a:p>
      </dsp:txBody>
      <dsp:txXfrm>
        <a:off x="0" y="3166927"/>
        <a:ext cx="9353590" cy="1039456"/>
      </dsp:txXfrm>
    </dsp:sp>
    <dsp:sp modelId="{D157F982-B7D4-4A31-9AC6-AA1DB9C0197C}">
      <dsp:nvSpPr>
        <dsp:cNvPr id="0" name=""/>
        <dsp:cNvSpPr/>
      </dsp:nvSpPr>
      <dsp:spPr>
        <a:xfrm rot="10800000">
          <a:off x="0" y="1583835"/>
          <a:ext cx="9353590" cy="1598683"/>
        </a:xfrm>
        <a:prstGeom prst="upArrowCallout">
          <a:avLst/>
        </a:prstGeom>
        <a:gradFill rotWithShape="0">
          <a:gsLst>
            <a:gs pos="0">
              <a:schemeClr val="accent4">
                <a:hueOff val="-6582069"/>
                <a:satOff val="-14017"/>
                <a:lumOff val="-3431"/>
                <a:alphaOff val="0"/>
                <a:satMod val="103000"/>
                <a:lumMod val="102000"/>
                <a:tint val="94000"/>
              </a:schemeClr>
            </a:gs>
            <a:gs pos="50000">
              <a:schemeClr val="accent4">
                <a:hueOff val="-6582069"/>
                <a:satOff val="-14017"/>
                <a:lumOff val="-3431"/>
                <a:alphaOff val="0"/>
                <a:satMod val="110000"/>
                <a:lumMod val="100000"/>
                <a:shade val="100000"/>
              </a:schemeClr>
            </a:gs>
            <a:gs pos="100000">
              <a:schemeClr val="accent4">
                <a:hueOff val="-6582069"/>
                <a:satOff val="-14017"/>
                <a:lumOff val="-343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Requires auditors to determine whether the financial statements of the auditee are presented fairly in all material respects in accordance with GAAP. </a:t>
          </a:r>
        </a:p>
      </dsp:txBody>
      <dsp:txXfrm rot="10800000">
        <a:off x="0" y="1583835"/>
        <a:ext cx="9353590" cy="1038776"/>
      </dsp:txXfrm>
    </dsp:sp>
    <dsp:sp modelId="{CC933390-BA2C-4B9E-935F-EB60615846D4}">
      <dsp:nvSpPr>
        <dsp:cNvPr id="0" name=""/>
        <dsp:cNvSpPr/>
      </dsp:nvSpPr>
      <dsp:spPr>
        <a:xfrm rot="10800000">
          <a:off x="0" y="743"/>
          <a:ext cx="9353590" cy="1598683"/>
        </a:xfrm>
        <a:prstGeom prst="upArrowCallou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2 CFR 200.514(b)</a:t>
          </a:r>
        </a:p>
      </dsp:txBody>
      <dsp:txXfrm rot="10800000">
        <a:off x="0" y="743"/>
        <a:ext cx="9353590" cy="103877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8E59-CF68-4AAE-B020-C843693AFD7C}">
      <dsp:nvSpPr>
        <dsp:cNvPr id="0" name=""/>
        <dsp:cNvSpPr/>
      </dsp:nvSpPr>
      <dsp:spPr>
        <a:xfrm>
          <a:off x="347397" y="658663"/>
          <a:ext cx="1831379" cy="164015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696A012-A7D2-4AF2-B1BA-76E33AEF4AAE}">
      <dsp:nvSpPr>
        <dsp:cNvPr id="0" name=""/>
        <dsp:cNvSpPr/>
      </dsp:nvSpPr>
      <dsp:spPr>
        <a:xfrm>
          <a:off x="1361351" y="1368379"/>
          <a:ext cx="2429072" cy="2429072"/>
        </a:xfrm>
        <a:prstGeom prst="leftCircularArrow">
          <a:avLst>
            <a:gd name="adj1" fmla="val 3572"/>
            <a:gd name="adj2" fmla="val 443990"/>
            <a:gd name="adj3" fmla="val 2219060"/>
            <a:gd name="adj4" fmla="val 9024049"/>
            <a:gd name="adj5" fmla="val 4168"/>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C3BBBDD-6880-458C-9273-70489CEE693B}">
      <dsp:nvSpPr>
        <dsp:cNvPr id="0" name=""/>
        <dsp:cNvSpPr/>
      </dsp:nvSpPr>
      <dsp:spPr>
        <a:xfrm>
          <a:off x="641459" y="1496225"/>
          <a:ext cx="1920242" cy="164015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100000"/>
            </a:lnSpc>
            <a:spcBef>
              <a:spcPct val="0"/>
            </a:spcBef>
            <a:spcAft>
              <a:spcPts val="0"/>
            </a:spcAft>
            <a:buNone/>
          </a:pPr>
          <a:r>
            <a:rPr lang="en-US" sz="2800" b="1" kern="1200" dirty="0"/>
            <a:t>Internet‐</a:t>
          </a:r>
        </a:p>
        <a:p>
          <a:pPr marL="0" lvl="0" indent="0" algn="ctr" defTabSz="1244600" rtl="0">
            <a:lnSpc>
              <a:spcPct val="100000"/>
            </a:lnSpc>
            <a:spcBef>
              <a:spcPct val="0"/>
            </a:spcBef>
            <a:spcAft>
              <a:spcPts val="0"/>
            </a:spcAft>
            <a:buNone/>
          </a:pPr>
          <a:r>
            <a:rPr lang="en-US" sz="2800" b="1" kern="1200" dirty="0"/>
            <a:t>based application </a:t>
          </a:r>
        </a:p>
      </dsp:txBody>
      <dsp:txXfrm>
        <a:off x="689497" y="1544263"/>
        <a:ext cx="1824166" cy="1544078"/>
      </dsp:txXfrm>
    </dsp:sp>
    <dsp:sp modelId="{98753F22-14C0-4505-AB61-121D06DB87FE}">
      <dsp:nvSpPr>
        <dsp:cNvPr id="0" name=""/>
        <dsp:cNvSpPr/>
      </dsp:nvSpPr>
      <dsp:spPr>
        <a:xfrm>
          <a:off x="3043949" y="1119786"/>
          <a:ext cx="1892856" cy="164015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E7B17E-D2AF-406F-A479-BAFCB400233D}">
      <dsp:nvSpPr>
        <dsp:cNvPr id="0" name=""/>
        <dsp:cNvSpPr/>
      </dsp:nvSpPr>
      <dsp:spPr>
        <a:xfrm>
          <a:off x="4071717" y="-444521"/>
          <a:ext cx="2688583" cy="2688583"/>
        </a:xfrm>
        <a:prstGeom prst="circularArrow">
          <a:avLst>
            <a:gd name="adj1" fmla="val 3227"/>
            <a:gd name="adj2" fmla="val 397858"/>
            <a:gd name="adj3" fmla="val 19427026"/>
            <a:gd name="adj4" fmla="val 12575906"/>
            <a:gd name="adj5" fmla="val 3765"/>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2AED56F-4DED-4933-B061-DF57647AEFE3}">
      <dsp:nvSpPr>
        <dsp:cNvPr id="0" name=""/>
        <dsp:cNvSpPr/>
      </dsp:nvSpPr>
      <dsp:spPr>
        <a:xfrm>
          <a:off x="3368750" y="282229"/>
          <a:ext cx="1920242" cy="1640154"/>
        </a:xfrm>
        <a:prstGeom prst="roundRect">
          <a:avLst>
            <a:gd name="adj" fmla="val 10000"/>
          </a:avLst>
        </a:prstGeom>
        <a:solidFill>
          <a:schemeClr val="accent4">
            <a:hueOff val="-6582069"/>
            <a:satOff val="-14017"/>
            <a:lumOff val="-3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b="1" kern="1200" dirty="0"/>
            <a:t>Mandatory method for filing</a:t>
          </a:r>
        </a:p>
      </dsp:txBody>
      <dsp:txXfrm>
        <a:off x="3416788" y="330267"/>
        <a:ext cx="1824166" cy="1544078"/>
      </dsp:txXfrm>
    </dsp:sp>
    <dsp:sp modelId="{AEEF10D3-BDEE-45F8-8CCB-A4AA6984C620}">
      <dsp:nvSpPr>
        <dsp:cNvPr id="0" name=""/>
        <dsp:cNvSpPr/>
      </dsp:nvSpPr>
      <dsp:spPr>
        <a:xfrm>
          <a:off x="5801978" y="658663"/>
          <a:ext cx="1831379" cy="164015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15719C8-BCE5-465C-B653-E4B8BE734A04}">
      <dsp:nvSpPr>
        <dsp:cNvPr id="0" name=""/>
        <dsp:cNvSpPr/>
      </dsp:nvSpPr>
      <dsp:spPr>
        <a:xfrm>
          <a:off x="6096040" y="1496225"/>
          <a:ext cx="1920242" cy="1640154"/>
        </a:xfrm>
        <a:prstGeom prst="roundRect">
          <a:avLst>
            <a:gd name="adj" fmla="val 10000"/>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b="1" kern="1200" dirty="0"/>
            <a:t>Filing link available through eservices</a:t>
          </a:r>
        </a:p>
      </dsp:txBody>
      <dsp:txXfrm>
        <a:off x="6144078" y="1544263"/>
        <a:ext cx="1824166" cy="154407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B5924-D688-4945-B20B-64F6C5E078C8}">
      <dsp:nvSpPr>
        <dsp:cNvPr id="0" name=""/>
        <dsp:cNvSpPr/>
      </dsp:nvSpPr>
      <dsp:spPr>
        <a:xfrm>
          <a:off x="0" y="546880"/>
          <a:ext cx="10617200" cy="63882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FFFF00"/>
              </a:solidFill>
              <a:latin typeface="+mj-lt"/>
            </a:rPr>
            <a:t>September 30 </a:t>
          </a:r>
          <a:r>
            <a:rPr lang="en-US" sz="2600" kern="1200" dirty="0">
              <a:latin typeface="+mj-lt"/>
            </a:rPr>
            <a:t>is deadline for 12/31 fiscal year end clients</a:t>
          </a:r>
          <a:endParaRPr lang="en-US" sz="2600" kern="1200" dirty="0"/>
        </a:p>
      </dsp:txBody>
      <dsp:txXfrm>
        <a:off x="31185" y="578065"/>
        <a:ext cx="10554830" cy="576450"/>
      </dsp:txXfrm>
    </dsp:sp>
    <dsp:sp modelId="{F7DBA97B-032E-4AF5-B1B5-A9C676586028}">
      <dsp:nvSpPr>
        <dsp:cNvPr id="0" name=""/>
        <dsp:cNvSpPr/>
      </dsp:nvSpPr>
      <dsp:spPr>
        <a:xfrm>
          <a:off x="0" y="1185701"/>
          <a:ext cx="10617200" cy="43056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3709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March 31 for 6/30 fiscal year end clients</a:t>
          </a:r>
        </a:p>
      </dsp:txBody>
      <dsp:txXfrm>
        <a:off x="0" y="1185701"/>
        <a:ext cx="10617200" cy="430560"/>
      </dsp:txXfrm>
    </dsp:sp>
    <dsp:sp modelId="{2A0B3229-AFDC-4557-BF62-CA41E5AAB6D2}">
      <dsp:nvSpPr>
        <dsp:cNvPr id="0" name=""/>
        <dsp:cNvSpPr/>
      </dsp:nvSpPr>
      <dsp:spPr>
        <a:xfrm>
          <a:off x="0" y="1616261"/>
          <a:ext cx="10617200" cy="638820"/>
        </a:xfrm>
        <a:prstGeom prst="roundRect">
          <a:avLst/>
        </a:prstGeom>
        <a:solidFill>
          <a:schemeClr val="accent4">
            <a:hueOff val="-6582069"/>
            <a:satOff val="-14017"/>
            <a:lumOff val="-3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j-lt"/>
            </a:rPr>
            <a:t>Must file audit report with the Federal Audit Clearinghouse (FAC)</a:t>
          </a:r>
          <a:endParaRPr lang="en-US" sz="2600" kern="1200" dirty="0"/>
        </a:p>
      </dsp:txBody>
      <dsp:txXfrm>
        <a:off x="31185" y="1647446"/>
        <a:ext cx="10554830" cy="576450"/>
      </dsp:txXfrm>
    </dsp:sp>
    <dsp:sp modelId="{05BE20B1-D339-482C-8F86-F755D06E3ED2}">
      <dsp:nvSpPr>
        <dsp:cNvPr id="0" name=""/>
        <dsp:cNvSpPr/>
      </dsp:nvSpPr>
      <dsp:spPr>
        <a:xfrm>
          <a:off x="0" y="2255081"/>
          <a:ext cx="10617200" cy="7131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3709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FAC distributes single audit reporting packages to federal agencies</a:t>
          </a:r>
          <a:endParaRPr lang="en-US" sz="2000" kern="1200" dirty="0"/>
        </a:p>
        <a:p>
          <a:pPr marL="228600" lvl="1" indent="-228600" algn="l" defTabSz="889000">
            <a:lnSpc>
              <a:spcPct val="90000"/>
            </a:lnSpc>
            <a:spcBef>
              <a:spcPct val="0"/>
            </a:spcBef>
            <a:spcAft>
              <a:spcPct val="20000"/>
            </a:spcAft>
            <a:buChar char="•"/>
          </a:pPr>
          <a:r>
            <a:rPr lang="en-US" sz="2000" kern="1200" dirty="0">
              <a:latin typeface="+mj-lt"/>
            </a:rPr>
            <a:t>Database of completed audits</a:t>
          </a:r>
        </a:p>
      </dsp:txBody>
      <dsp:txXfrm>
        <a:off x="0" y="2255081"/>
        <a:ext cx="10617200" cy="713114"/>
      </dsp:txXfrm>
    </dsp:sp>
    <dsp:sp modelId="{2C778F0B-D31D-4701-BAD0-5A3CE4248F9A}">
      <dsp:nvSpPr>
        <dsp:cNvPr id="0" name=""/>
        <dsp:cNvSpPr/>
      </dsp:nvSpPr>
      <dsp:spPr>
        <a:xfrm>
          <a:off x="0" y="2968196"/>
          <a:ext cx="10617200" cy="638820"/>
        </a:xfrm>
        <a:prstGeom prst="round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j-lt"/>
            </a:rPr>
            <a:t>Filing Requirement Not Met = Not Low Risk Auditee</a:t>
          </a:r>
        </a:p>
      </dsp:txBody>
      <dsp:txXfrm>
        <a:off x="31185" y="2999381"/>
        <a:ext cx="10554830" cy="576450"/>
      </dsp:txXfrm>
    </dsp:sp>
    <dsp:sp modelId="{385D45DC-7462-4B65-A4D9-BCCA404F225E}">
      <dsp:nvSpPr>
        <dsp:cNvPr id="0" name=""/>
        <dsp:cNvSpPr/>
      </dsp:nvSpPr>
      <dsp:spPr>
        <a:xfrm>
          <a:off x="0" y="3432618"/>
          <a:ext cx="10617200" cy="126477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37096"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Char char="•"/>
          </a:pPr>
          <a:r>
            <a:rPr lang="en-US" sz="2000" kern="1200" dirty="0">
              <a:latin typeface="+mj-lt"/>
            </a:rPr>
            <a:t>Additional audit testing  required for subsequent two audits = increased audit cost</a:t>
          </a:r>
        </a:p>
        <a:p>
          <a:pPr marL="228600" lvl="1" indent="-228600" algn="l" defTabSz="889000">
            <a:lnSpc>
              <a:spcPct val="90000"/>
            </a:lnSpc>
            <a:spcBef>
              <a:spcPct val="0"/>
            </a:spcBef>
            <a:spcAft>
              <a:spcPct val="20000"/>
            </a:spcAft>
            <a:buChar char="•"/>
          </a:pPr>
          <a:endParaRPr lang="en-US" sz="2000" kern="1200" dirty="0"/>
        </a:p>
      </dsp:txBody>
      <dsp:txXfrm>
        <a:off x="0" y="3432618"/>
        <a:ext cx="10617200" cy="126477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870A-6787-4D70-A489-FD932C98205E}">
      <dsp:nvSpPr>
        <dsp:cNvPr id="0" name=""/>
        <dsp:cNvSpPr/>
      </dsp:nvSpPr>
      <dsp:spPr>
        <a:xfrm>
          <a:off x="78359" y="641507"/>
          <a:ext cx="2103954" cy="173532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D4A64F9F-F046-4D85-8F64-8CD91F4BEDC2}">
      <dsp:nvSpPr>
        <dsp:cNvPr id="0" name=""/>
        <dsp:cNvSpPr/>
      </dsp:nvSpPr>
      <dsp:spPr>
        <a:xfrm>
          <a:off x="1239029" y="1465610"/>
          <a:ext cx="2481734" cy="2481734"/>
        </a:xfrm>
        <a:prstGeom prst="leftCircularArrow">
          <a:avLst>
            <a:gd name="adj1" fmla="val 3462"/>
            <a:gd name="adj2" fmla="val 429177"/>
            <a:gd name="adj3" fmla="val 2209699"/>
            <a:gd name="adj4" fmla="val 9029500"/>
            <a:gd name="adj5" fmla="val 4039"/>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905D3D-BEC3-4CF2-815C-ABABEA001ABB}">
      <dsp:nvSpPr>
        <dsp:cNvPr id="0" name=""/>
        <dsp:cNvSpPr/>
      </dsp:nvSpPr>
      <dsp:spPr>
        <a:xfrm>
          <a:off x="490107" y="1481838"/>
          <a:ext cx="1981775" cy="178998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Schedule of Expenditures of Federal Awards (SEFA)</a:t>
          </a:r>
        </a:p>
      </dsp:txBody>
      <dsp:txXfrm>
        <a:off x="542534" y="1534265"/>
        <a:ext cx="1876921" cy="1685128"/>
      </dsp:txXfrm>
    </dsp:sp>
    <dsp:sp modelId="{69F60841-A25E-416E-8A8D-A77759242886}">
      <dsp:nvSpPr>
        <dsp:cNvPr id="0" name=""/>
        <dsp:cNvSpPr/>
      </dsp:nvSpPr>
      <dsp:spPr>
        <a:xfrm>
          <a:off x="2881024" y="1167553"/>
          <a:ext cx="2103954" cy="173532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582069"/>
              <a:satOff val="-14017"/>
              <a:lumOff val="-3431"/>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27F6A295-1FCF-4D82-878D-279A2286FBBA}">
      <dsp:nvSpPr>
        <dsp:cNvPr id="0" name=""/>
        <dsp:cNvSpPr/>
      </dsp:nvSpPr>
      <dsp:spPr>
        <a:xfrm>
          <a:off x="4023803" y="-479859"/>
          <a:ext cx="2760543" cy="2760543"/>
        </a:xfrm>
        <a:prstGeom prst="circularArrow">
          <a:avLst>
            <a:gd name="adj1" fmla="val 3112"/>
            <a:gd name="adj2" fmla="val 382646"/>
            <a:gd name="adj3" fmla="val 19435796"/>
            <a:gd name="adj4" fmla="val 12569463"/>
            <a:gd name="adj5" fmla="val 3631"/>
          </a:avLst>
        </a:prstGeom>
        <a:solidFill>
          <a:schemeClr val="accent4">
            <a:hueOff val="-13164139"/>
            <a:satOff val="-28033"/>
            <a:lumOff val="-686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5F00D23-5EAF-44F7-9329-E8CAADED6A2B}">
      <dsp:nvSpPr>
        <dsp:cNvPr id="0" name=""/>
        <dsp:cNvSpPr/>
      </dsp:nvSpPr>
      <dsp:spPr>
        <a:xfrm>
          <a:off x="3284105" y="266743"/>
          <a:ext cx="1999111" cy="1801621"/>
        </a:xfrm>
        <a:prstGeom prst="roundRect">
          <a:avLst>
            <a:gd name="adj" fmla="val 10000"/>
          </a:avLst>
        </a:prstGeom>
        <a:gradFill rotWithShape="0">
          <a:gsLst>
            <a:gs pos="0">
              <a:schemeClr val="accent4">
                <a:hueOff val="-6582069"/>
                <a:satOff val="-14017"/>
                <a:lumOff val="-3431"/>
                <a:alphaOff val="0"/>
                <a:satMod val="103000"/>
                <a:lumMod val="102000"/>
                <a:tint val="94000"/>
              </a:schemeClr>
            </a:gs>
            <a:gs pos="50000">
              <a:schemeClr val="accent4">
                <a:hueOff val="-6582069"/>
                <a:satOff val="-14017"/>
                <a:lumOff val="-3431"/>
                <a:alphaOff val="0"/>
                <a:satMod val="110000"/>
                <a:lumMod val="100000"/>
                <a:shade val="100000"/>
              </a:schemeClr>
            </a:gs>
            <a:gs pos="100000">
              <a:schemeClr val="accent4">
                <a:hueOff val="-6582069"/>
                <a:satOff val="-14017"/>
                <a:lumOff val="-343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Notes </a:t>
          </a:r>
        </a:p>
        <a:p>
          <a:pPr marL="0" lvl="0" indent="0" algn="ctr" defTabSz="1066800">
            <a:lnSpc>
              <a:spcPct val="90000"/>
            </a:lnSpc>
            <a:spcBef>
              <a:spcPct val="0"/>
            </a:spcBef>
            <a:spcAft>
              <a:spcPct val="35000"/>
            </a:spcAft>
            <a:buNone/>
          </a:pPr>
          <a:r>
            <a:rPr lang="en-US" sz="2400" b="1" kern="1200" dirty="0"/>
            <a:t>to the </a:t>
          </a:r>
        </a:p>
        <a:p>
          <a:pPr marL="0" lvl="0" indent="0" algn="ctr" defTabSz="1066800">
            <a:lnSpc>
              <a:spcPct val="90000"/>
            </a:lnSpc>
            <a:spcBef>
              <a:spcPct val="0"/>
            </a:spcBef>
            <a:spcAft>
              <a:spcPct val="35000"/>
            </a:spcAft>
            <a:buNone/>
          </a:pPr>
          <a:r>
            <a:rPr lang="en-US" sz="2400" b="1" kern="1200" dirty="0"/>
            <a:t>SEFA</a:t>
          </a:r>
        </a:p>
      </dsp:txBody>
      <dsp:txXfrm>
        <a:off x="3336873" y="319511"/>
        <a:ext cx="1893575" cy="1696085"/>
      </dsp:txXfrm>
    </dsp:sp>
    <dsp:sp modelId="{A3B22B01-7A20-4B0F-A21B-D08F155734BD}">
      <dsp:nvSpPr>
        <dsp:cNvPr id="0" name=""/>
        <dsp:cNvSpPr/>
      </dsp:nvSpPr>
      <dsp:spPr>
        <a:xfrm>
          <a:off x="5692359" y="634659"/>
          <a:ext cx="2103954" cy="173532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3164139"/>
              <a:satOff val="-28033"/>
              <a:lumOff val="-6863"/>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3CD8BD75-EC11-4BAF-A933-60A22A8AA769}">
      <dsp:nvSpPr>
        <dsp:cNvPr id="0" name=""/>
        <dsp:cNvSpPr/>
      </dsp:nvSpPr>
      <dsp:spPr>
        <a:xfrm>
          <a:off x="6085508" y="1461295"/>
          <a:ext cx="2018973" cy="1817373"/>
        </a:xfrm>
        <a:prstGeom prst="roundRect">
          <a:avLst>
            <a:gd name="adj" fmla="val 10000"/>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Data </a:t>
          </a:r>
        </a:p>
        <a:p>
          <a:pPr marL="0" lvl="0" indent="0" algn="ctr" defTabSz="1066800">
            <a:lnSpc>
              <a:spcPct val="90000"/>
            </a:lnSpc>
            <a:spcBef>
              <a:spcPct val="0"/>
            </a:spcBef>
            <a:spcAft>
              <a:spcPct val="35000"/>
            </a:spcAft>
            <a:buNone/>
          </a:pPr>
          <a:r>
            <a:rPr lang="en-US" sz="2400" b="1" kern="1200" dirty="0"/>
            <a:t>Collection  </a:t>
          </a:r>
        </a:p>
        <a:p>
          <a:pPr marL="0" lvl="0" indent="0" algn="ctr" defTabSz="1066800">
            <a:lnSpc>
              <a:spcPct val="90000"/>
            </a:lnSpc>
            <a:spcBef>
              <a:spcPct val="0"/>
            </a:spcBef>
            <a:spcAft>
              <a:spcPct val="35000"/>
            </a:spcAft>
            <a:buNone/>
          </a:pPr>
          <a:r>
            <a:rPr lang="en-US" sz="2400" b="1" kern="1200" dirty="0"/>
            <a:t>Form </a:t>
          </a:r>
        </a:p>
        <a:p>
          <a:pPr marL="0" lvl="0" indent="0" algn="ctr" defTabSz="1066800">
            <a:lnSpc>
              <a:spcPct val="90000"/>
            </a:lnSpc>
            <a:spcBef>
              <a:spcPct val="0"/>
            </a:spcBef>
            <a:spcAft>
              <a:spcPct val="35000"/>
            </a:spcAft>
            <a:buNone/>
          </a:pPr>
          <a:r>
            <a:rPr lang="en-US" sz="2400" b="1" kern="1200" dirty="0"/>
            <a:t>(DCF)</a:t>
          </a:r>
        </a:p>
      </dsp:txBody>
      <dsp:txXfrm>
        <a:off x="6138737" y="1514524"/>
        <a:ext cx="1912515" cy="171091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331D5-ABAC-46CE-AFA7-AF754BCB067A}">
      <dsp:nvSpPr>
        <dsp:cNvPr id="0" name=""/>
        <dsp:cNvSpPr/>
      </dsp:nvSpPr>
      <dsp:spPr>
        <a:xfrm>
          <a:off x="-5809943" y="-889212"/>
          <a:ext cx="6916870" cy="6916870"/>
        </a:xfrm>
        <a:prstGeom prst="blockArc">
          <a:avLst>
            <a:gd name="adj1" fmla="val 18900000"/>
            <a:gd name="adj2" fmla="val 2700000"/>
            <a:gd name="adj3" fmla="val 312"/>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44954C-3DA9-4A9F-B1E8-AC35C8AF5DC3}">
      <dsp:nvSpPr>
        <dsp:cNvPr id="0" name=""/>
        <dsp:cNvSpPr/>
      </dsp:nvSpPr>
      <dsp:spPr>
        <a:xfrm>
          <a:off x="412399" y="270590"/>
          <a:ext cx="10704144" cy="5409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93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List individual Federal programs by agency. </a:t>
          </a:r>
        </a:p>
      </dsp:txBody>
      <dsp:txXfrm>
        <a:off x="412399" y="270590"/>
        <a:ext cx="10704144" cy="540975"/>
      </dsp:txXfrm>
    </dsp:sp>
    <dsp:sp modelId="{86E43662-1D99-4D78-A4DD-4BFB7650AA43}">
      <dsp:nvSpPr>
        <dsp:cNvPr id="0" name=""/>
        <dsp:cNvSpPr/>
      </dsp:nvSpPr>
      <dsp:spPr>
        <a:xfrm>
          <a:off x="74289" y="202968"/>
          <a:ext cx="676219" cy="676219"/>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92D178D-29BA-40AA-9250-329B3F4B877B}">
      <dsp:nvSpPr>
        <dsp:cNvPr id="0" name=""/>
        <dsp:cNvSpPr/>
      </dsp:nvSpPr>
      <dsp:spPr>
        <a:xfrm>
          <a:off x="857388" y="1081950"/>
          <a:ext cx="10259155" cy="540975"/>
        </a:xfrm>
        <a:prstGeom prst="rect">
          <a:avLst/>
        </a:prstGeom>
        <a:gradFill rotWithShape="0">
          <a:gsLst>
            <a:gs pos="0">
              <a:schemeClr val="accent4">
                <a:hueOff val="-2632828"/>
                <a:satOff val="-5607"/>
                <a:lumOff val="-1373"/>
                <a:alphaOff val="0"/>
                <a:satMod val="103000"/>
                <a:lumMod val="102000"/>
                <a:tint val="94000"/>
              </a:schemeClr>
            </a:gs>
            <a:gs pos="50000">
              <a:schemeClr val="accent4">
                <a:hueOff val="-2632828"/>
                <a:satOff val="-5607"/>
                <a:lumOff val="-1373"/>
                <a:alphaOff val="0"/>
                <a:satMod val="110000"/>
                <a:lumMod val="100000"/>
                <a:shade val="100000"/>
              </a:schemeClr>
            </a:gs>
            <a:gs pos="100000">
              <a:schemeClr val="accent4">
                <a:hueOff val="-2632828"/>
                <a:satOff val="-5607"/>
                <a:lumOff val="-137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93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Clusters must list Cluster and individual program names. </a:t>
          </a:r>
        </a:p>
      </dsp:txBody>
      <dsp:txXfrm>
        <a:off x="857388" y="1081950"/>
        <a:ext cx="10259155" cy="540975"/>
      </dsp:txXfrm>
    </dsp:sp>
    <dsp:sp modelId="{E29E48A9-9209-42BC-BB2A-EF9EFEDCB176}">
      <dsp:nvSpPr>
        <dsp:cNvPr id="0" name=""/>
        <dsp:cNvSpPr/>
      </dsp:nvSpPr>
      <dsp:spPr>
        <a:xfrm>
          <a:off x="519278" y="1014329"/>
          <a:ext cx="676219" cy="676219"/>
        </a:xfrm>
        <a:prstGeom prst="ellipse">
          <a:avLst/>
        </a:prstGeom>
        <a:solidFill>
          <a:schemeClr val="lt1">
            <a:hueOff val="0"/>
            <a:satOff val="0"/>
            <a:lumOff val="0"/>
            <a:alphaOff val="0"/>
          </a:schemeClr>
        </a:solidFill>
        <a:ln w="6350" cap="flat" cmpd="sng" algn="ctr">
          <a:solidFill>
            <a:schemeClr val="accent4">
              <a:hueOff val="-2632828"/>
              <a:satOff val="-5607"/>
              <a:lumOff val="-137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BB3AA82-2CC7-4019-94B2-567BC39B5DEC}">
      <dsp:nvSpPr>
        <dsp:cNvPr id="0" name=""/>
        <dsp:cNvSpPr/>
      </dsp:nvSpPr>
      <dsp:spPr>
        <a:xfrm>
          <a:off x="1060870" y="1893311"/>
          <a:ext cx="10055672" cy="540975"/>
        </a:xfrm>
        <a:prstGeom prst="rect">
          <a:avLst/>
        </a:prstGeom>
        <a:gradFill rotWithShape="0">
          <a:gsLst>
            <a:gs pos="0">
              <a:schemeClr val="accent4">
                <a:hueOff val="-5265656"/>
                <a:satOff val="-11213"/>
                <a:lumOff val="-2745"/>
                <a:alphaOff val="0"/>
                <a:satMod val="103000"/>
                <a:lumMod val="102000"/>
                <a:tint val="94000"/>
              </a:schemeClr>
            </a:gs>
            <a:gs pos="50000">
              <a:schemeClr val="accent4">
                <a:hueOff val="-5265656"/>
                <a:satOff val="-11213"/>
                <a:lumOff val="-2745"/>
                <a:alphaOff val="0"/>
                <a:satMod val="110000"/>
                <a:lumMod val="100000"/>
                <a:shade val="100000"/>
              </a:schemeClr>
            </a:gs>
            <a:gs pos="100000">
              <a:schemeClr val="accent4">
                <a:hueOff val="-5265656"/>
                <a:satOff val="-11213"/>
                <a:lumOff val="-274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93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Federal non-cash expenditures and cash expenditures are included for the year. </a:t>
          </a:r>
        </a:p>
      </dsp:txBody>
      <dsp:txXfrm>
        <a:off x="1060870" y="1893311"/>
        <a:ext cx="10055672" cy="540975"/>
      </dsp:txXfrm>
    </dsp:sp>
    <dsp:sp modelId="{956C5BBB-6F44-4BAB-BA3B-1D88D5F22A56}">
      <dsp:nvSpPr>
        <dsp:cNvPr id="0" name=""/>
        <dsp:cNvSpPr/>
      </dsp:nvSpPr>
      <dsp:spPr>
        <a:xfrm>
          <a:off x="722761" y="1825689"/>
          <a:ext cx="676219" cy="676219"/>
        </a:xfrm>
        <a:prstGeom prst="ellipse">
          <a:avLst/>
        </a:prstGeom>
        <a:solidFill>
          <a:schemeClr val="lt1">
            <a:hueOff val="0"/>
            <a:satOff val="0"/>
            <a:lumOff val="0"/>
            <a:alphaOff val="0"/>
          </a:schemeClr>
        </a:solidFill>
        <a:ln w="6350" cap="flat" cmpd="sng" algn="ctr">
          <a:solidFill>
            <a:schemeClr val="accent4">
              <a:hueOff val="-5265656"/>
              <a:satOff val="-11213"/>
              <a:lumOff val="-274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5DF110D-B751-4286-BC6A-B98BE048893C}">
      <dsp:nvSpPr>
        <dsp:cNvPr id="0" name=""/>
        <dsp:cNvSpPr/>
      </dsp:nvSpPr>
      <dsp:spPr>
        <a:xfrm>
          <a:off x="1060870" y="2704158"/>
          <a:ext cx="10055672" cy="540975"/>
        </a:xfrm>
        <a:prstGeom prst="rect">
          <a:avLst/>
        </a:prstGeom>
        <a:gradFill rotWithShape="0">
          <a:gsLst>
            <a:gs pos="0">
              <a:schemeClr val="accent4">
                <a:hueOff val="-7898483"/>
                <a:satOff val="-16820"/>
                <a:lumOff val="-4118"/>
                <a:alphaOff val="0"/>
                <a:satMod val="103000"/>
                <a:lumMod val="102000"/>
                <a:tint val="94000"/>
              </a:schemeClr>
            </a:gs>
            <a:gs pos="50000">
              <a:schemeClr val="accent4">
                <a:hueOff val="-7898483"/>
                <a:satOff val="-16820"/>
                <a:lumOff val="-4118"/>
                <a:alphaOff val="0"/>
                <a:satMod val="110000"/>
                <a:lumMod val="100000"/>
                <a:shade val="100000"/>
              </a:schemeClr>
            </a:gs>
            <a:gs pos="100000">
              <a:schemeClr val="accent4">
                <a:hueOff val="-7898483"/>
                <a:satOff val="-16820"/>
                <a:lumOff val="-411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93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i="0" kern="1200" dirty="0"/>
            <a:t>Pass-through entity and identifying number assigned by the pass-through entity must be included.</a:t>
          </a:r>
          <a:endParaRPr lang="en-US" sz="1800" b="1" kern="1200" dirty="0"/>
        </a:p>
      </dsp:txBody>
      <dsp:txXfrm>
        <a:off x="1060870" y="2704158"/>
        <a:ext cx="10055672" cy="540975"/>
      </dsp:txXfrm>
    </dsp:sp>
    <dsp:sp modelId="{64FDD4E5-A82B-43DB-B194-C8EE376D007B}">
      <dsp:nvSpPr>
        <dsp:cNvPr id="0" name=""/>
        <dsp:cNvSpPr/>
      </dsp:nvSpPr>
      <dsp:spPr>
        <a:xfrm>
          <a:off x="722761" y="2636536"/>
          <a:ext cx="676219" cy="676219"/>
        </a:xfrm>
        <a:prstGeom prst="ellipse">
          <a:avLst/>
        </a:prstGeom>
        <a:solidFill>
          <a:schemeClr val="lt1">
            <a:hueOff val="0"/>
            <a:satOff val="0"/>
            <a:lumOff val="0"/>
            <a:alphaOff val="0"/>
          </a:schemeClr>
        </a:solidFill>
        <a:ln w="6350" cap="flat" cmpd="sng" algn="ctr">
          <a:solidFill>
            <a:schemeClr val="accent4">
              <a:hueOff val="-7898483"/>
              <a:satOff val="-16820"/>
              <a:lumOff val="-411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DA932D9-9D11-4D77-A409-50F53CE1D018}">
      <dsp:nvSpPr>
        <dsp:cNvPr id="0" name=""/>
        <dsp:cNvSpPr/>
      </dsp:nvSpPr>
      <dsp:spPr>
        <a:xfrm>
          <a:off x="857388" y="3515518"/>
          <a:ext cx="10259155" cy="540975"/>
        </a:xfrm>
        <a:prstGeom prst="rect">
          <a:avLst/>
        </a:prstGeom>
        <a:gradFill rotWithShape="0">
          <a:gsLst>
            <a:gs pos="0">
              <a:schemeClr val="accent4">
                <a:hueOff val="-10531311"/>
                <a:satOff val="-22426"/>
                <a:lumOff val="-5490"/>
                <a:alphaOff val="0"/>
                <a:satMod val="103000"/>
                <a:lumMod val="102000"/>
                <a:tint val="94000"/>
              </a:schemeClr>
            </a:gs>
            <a:gs pos="50000">
              <a:schemeClr val="accent4">
                <a:hueOff val="-10531311"/>
                <a:satOff val="-22426"/>
                <a:lumOff val="-5490"/>
                <a:alphaOff val="0"/>
                <a:satMod val="110000"/>
                <a:lumMod val="100000"/>
                <a:shade val="100000"/>
              </a:schemeClr>
            </a:gs>
            <a:gs pos="100000">
              <a:schemeClr val="accent4">
                <a:hueOff val="-10531311"/>
                <a:satOff val="-22426"/>
                <a:lumOff val="-549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93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Total amount paid to subrecipients must be listed. </a:t>
          </a:r>
        </a:p>
      </dsp:txBody>
      <dsp:txXfrm>
        <a:off x="857388" y="3515518"/>
        <a:ext cx="10259155" cy="540975"/>
      </dsp:txXfrm>
    </dsp:sp>
    <dsp:sp modelId="{0B0B4559-9468-4B86-86FE-7634BF8C1835}">
      <dsp:nvSpPr>
        <dsp:cNvPr id="0" name=""/>
        <dsp:cNvSpPr/>
      </dsp:nvSpPr>
      <dsp:spPr>
        <a:xfrm>
          <a:off x="519278" y="3447896"/>
          <a:ext cx="676219" cy="676219"/>
        </a:xfrm>
        <a:prstGeom prst="ellipse">
          <a:avLst/>
        </a:prstGeom>
        <a:solidFill>
          <a:schemeClr val="lt1">
            <a:hueOff val="0"/>
            <a:satOff val="0"/>
            <a:lumOff val="0"/>
            <a:alphaOff val="0"/>
          </a:schemeClr>
        </a:solidFill>
        <a:ln w="6350" cap="flat" cmpd="sng" algn="ctr">
          <a:solidFill>
            <a:schemeClr val="accent4">
              <a:hueOff val="-10531311"/>
              <a:satOff val="-22426"/>
              <a:lumOff val="-549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26B910A-F9D6-42A4-B475-9228D38BA5D2}">
      <dsp:nvSpPr>
        <dsp:cNvPr id="0" name=""/>
        <dsp:cNvSpPr/>
      </dsp:nvSpPr>
      <dsp:spPr>
        <a:xfrm>
          <a:off x="412399" y="4326878"/>
          <a:ext cx="10704144" cy="540975"/>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93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COVID Funding must be identified separately. </a:t>
          </a:r>
        </a:p>
      </dsp:txBody>
      <dsp:txXfrm>
        <a:off x="412399" y="4326878"/>
        <a:ext cx="10704144" cy="540975"/>
      </dsp:txXfrm>
    </dsp:sp>
    <dsp:sp modelId="{1D7DB206-E673-4CBC-821F-02119CC012EC}">
      <dsp:nvSpPr>
        <dsp:cNvPr id="0" name=""/>
        <dsp:cNvSpPr/>
      </dsp:nvSpPr>
      <dsp:spPr>
        <a:xfrm>
          <a:off x="74289" y="4259257"/>
          <a:ext cx="676219" cy="676219"/>
        </a:xfrm>
        <a:prstGeom prst="ellipse">
          <a:avLst/>
        </a:prstGeom>
        <a:solidFill>
          <a:schemeClr val="lt1">
            <a:hueOff val="0"/>
            <a:satOff val="0"/>
            <a:lumOff val="0"/>
            <a:alphaOff val="0"/>
          </a:schemeClr>
        </a:solidFill>
        <a:ln w="6350" cap="flat" cmpd="sng" algn="ctr">
          <a:solidFill>
            <a:schemeClr val="accent4">
              <a:hueOff val="-13164139"/>
              <a:satOff val="-28033"/>
              <a:lumOff val="-686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314C1-8E75-42B8-9D32-0D7BEA655CBB}">
      <dsp:nvSpPr>
        <dsp:cNvPr id="0" name=""/>
        <dsp:cNvSpPr/>
      </dsp:nvSpPr>
      <dsp:spPr>
        <a:xfrm>
          <a:off x="937" y="100800"/>
          <a:ext cx="3657594" cy="21945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Uniform Guidance requires the </a:t>
          </a:r>
          <a:r>
            <a:rPr lang="en-US" sz="1800" b="1" u="sng" kern="1200" dirty="0">
              <a:latin typeface="+mj-lt"/>
            </a:rPr>
            <a:t>government to prepare</a:t>
          </a:r>
          <a:r>
            <a:rPr lang="en-US" sz="1800" b="1" kern="1200" dirty="0">
              <a:latin typeface="+mj-lt"/>
            </a:rPr>
            <a:t> a schedule of expenditures of federal awards (SEFA).</a:t>
          </a:r>
        </a:p>
      </dsp:txBody>
      <dsp:txXfrm>
        <a:off x="937" y="100800"/>
        <a:ext cx="3657594" cy="2194556"/>
      </dsp:txXfrm>
    </dsp:sp>
    <dsp:sp modelId="{B0E60C3D-F999-4A5B-A9BC-866FE5FA2C50}">
      <dsp:nvSpPr>
        <dsp:cNvPr id="0" name=""/>
        <dsp:cNvSpPr/>
      </dsp:nvSpPr>
      <dsp:spPr>
        <a:xfrm>
          <a:off x="4024292" y="100800"/>
          <a:ext cx="3657594" cy="2194556"/>
        </a:xfrm>
        <a:prstGeom prst="rect">
          <a:avLst/>
        </a:prstGeom>
        <a:gradFill rotWithShape="0">
          <a:gsLst>
            <a:gs pos="0">
              <a:schemeClr val="accent4">
                <a:hueOff val="-4388047"/>
                <a:satOff val="-9344"/>
                <a:lumOff val="-2288"/>
                <a:alphaOff val="0"/>
                <a:satMod val="103000"/>
                <a:lumMod val="102000"/>
                <a:tint val="94000"/>
              </a:schemeClr>
            </a:gs>
            <a:gs pos="50000">
              <a:schemeClr val="accent4">
                <a:hueOff val="-4388047"/>
                <a:satOff val="-9344"/>
                <a:lumOff val="-2288"/>
                <a:alphaOff val="0"/>
                <a:satMod val="110000"/>
                <a:lumMod val="100000"/>
                <a:shade val="100000"/>
              </a:schemeClr>
            </a:gs>
            <a:gs pos="100000">
              <a:schemeClr val="accent4">
                <a:hueOff val="-4388047"/>
                <a:satOff val="-9344"/>
                <a:lumOff val="-22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Auditing standards require the </a:t>
          </a:r>
          <a:r>
            <a:rPr lang="en-US" sz="1800" b="1" u="sng" kern="1200" dirty="0">
              <a:latin typeface="+mj-lt"/>
            </a:rPr>
            <a:t>auditor to</a:t>
          </a:r>
          <a:r>
            <a:rPr lang="en-US" sz="1800" b="1" kern="1200" dirty="0">
              <a:latin typeface="+mj-lt"/>
            </a:rPr>
            <a:t> determine and </a:t>
          </a:r>
          <a:r>
            <a:rPr lang="en-US" sz="1800" b="1" u="sng" kern="1200" dirty="0">
              <a:latin typeface="+mj-lt"/>
            </a:rPr>
            <a:t>provide an “in relation to” opinion</a:t>
          </a:r>
          <a:r>
            <a:rPr lang="en-US" sz="1800" b="1" kern="1200" dirty="0">
              <a:latin typeface="+mj-lt"/>
            </a:rPr>
            <a:t> on, whether the auditee’s schedule is fairly stated, in all material respects, in relation to the basic financial statements taken as a whole.</a:t>
          </a:r>
        </a:p>
      </dsp:txBody>
      <dsp:txXfrm>
        <a:off x="4024292" y="100800"/>
        <a:ext cx="3657594" cy="2194556"/>
      </dsp:txXfrm>
    </dsp:sp>
    <dsp:sp modelId="{6A9BEB14-9559-4D16-A988-64AA637377C9}">
      <dsp:nvSpPr>
        <dsp:cNvPr id="0" name=""/>
        <dsp:cNvSpPr/>
      </dsp:nvSpPr>
      <dsp:spPr>
        <a:xfrm>
          <a:off x="937" y="2661116"/>
          <a:ext cx="3657594" cy="2194556"/>
        </a:xfrm>
        <a:prstGeom prst="rect">
          <a:avLst/>
        </a:prstGeom>
        <a:gradFill rotWithShape="0">
          <a:gsLst>
            <a:gs pos="0">
              <a:schemeClr val="accent4">
                <a:hueOff val="-8776093"/>
                <a:satOff val="-18689"/>
                <a:lumOff val="-4575"/>
                <a:alphaOff val="0"/>
                <a:satMod val="103000"/>
                <a:lumMod val="102000"/>
                <a:tint val="94000"/>
              </a:schemeClr>
            </a:gs>
            <a:gs pos="50000">
              <a:schemeClr val="accent4">
                <a:hueOff val="-8776093"/>
                <a:satOff val="-18689"/>
                <a:lumOff val="-4575"/>
                <a:alphaOff val="0"/>
                <a:satMod val="110000"/>
                <a:lumMod val="100000"/>
                <a:shade val="100000"/>
              </a:schemeClr>
            </a:gs>
            <a:gs pos="100000">
              <a:schemeClr val="accent4">
                <a:hueOff val="-8776093"/>
                <a:satOff val="-18689"/>
                <a:lumOff val="-457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Auditors must be able to audit original records.</a:t>
          </a:r>
        </a:p>
      </dsp:txBody>
      <dsp:txXfrm>
        <a:off x="937" y="2661116"/>
        <a:ext cx="3657594" cy="2194556"/>
      </dsp:txXfrm>
    </dsp:sp>
    <dsp:sp modelId="{0FDE4D4E-6347-4090-AEAC-EFB2AAFB22DE}">
      <dsp:nvSpPr>
        <dsp:cNvPr id="0" name=""/>
        <dsp:cNvSpPr/>
      </dsp:nvSpPr>
      <dsp:spPr>
        <a:xfrm>
          <a:off x="4024292" y="2661116"/>
          <a:ext cx="3657594" cy="2194556"/>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Auditing standards require the </a:t>
          </a:r>
          <a:r>
            <a:rPr lang="en-US" sz="1800" b="1" u="sng" kern="1200" dirty="0">
              <a:latin typeface="+mj-lt"/>
            </a:rPr>
            <a:t>auditor to</a:t>
          </a:r>
          <a:r>
            <a:rPr lang="en-US" sz="1800" b="1" kern="1200" dirty="0">
              <a:latin typeface="+mj-lt"/>
            </a:rPr>
            <a:t> </a:t>
          </a:r>
          <a:r>
            <a:rPr lang="en-US" sz="1800" b="1" u="sng" kern="1200" dirty="0">
              <a:latin typeface="+mj-lt"/>
            </a:rPr>
            <a:t>provide an opinion</a:t>
          </a:r>
          <a:r>
            <a:rPr lang="en-US" sz="1800" b="1" kern="1200" dirty="0">
              <a:latin typeface="+mj-lt"/>
            </a:rPr>
            <a:t> on, each </a:t>
          </a:r>
          <a:r>
            <a:rPr lang="en-US" sz="1800" b="1" u="sng" kern="1200" dirty="0">
              <a:latin typeface="+mj-lt"/>
            </a:rPr>
            <a:t>Major Federal Program Compliance Requirement</a:t>
          </a:r>
          <a:r>
            <a:rPr lang="en-US" sz="1800" b="1" kern="1200" dirty="0">
              <a:latin typeface="+mj-lt"/>
            </a:rPr>
            <a:t>.</a:t>
          </a:r>
        </a:p>
      </dsp:txBody>
      <dsp:txXfrm>
        <a:off x="4024292" y="2661116"/>
        <a:ext cx="3657594" cy="2194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39EFC-C80F-4F90-BA1F-A4C8AA242E7C}">
      <dsp:nvSpPr>
        <dsp:cNvPr id="0" name=""/>
        <dsp:cNvSpPr/>
      </dsp:nvSpPr>
      <dsp:spPr>
        <a:xfrm>
          <a:off x="143128" y="2148"/>
          <a:ext cx="2923783" cy="175427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Basic Audit (Basic)</a:t>
          </a:r>
        </a:p>
      </dsp:txBody>
      <dsp:txXfrm>
        <a:off x="143128" y="2148"/>
        <a:ext cx="2923783" cy="1754270"/>
      </dsp:txXfrm>
    </dsp:sp>
    <dsp:sp modelId="{5C9E4C11-BF84-4AD9-A6DC-14F2DA458BF6}">
      <dsp:nvSpPr>
        <dsp:cNvPr id="0" name=""/>
        <dsp:cNvSpPr/>
      </dsp:nvSpPr>
      <dsp:spPr>
        <a:xfrm>
          <a:off x="3359290" y="2148"/>
          <a:ext cx="2923783" cy="1754270"/>
        </a:xfrm>
        <a:prstGeom prst="rect">
          <a:avLst/>
        </a:prstGeom>
        <a:gradFill rotWithShape="0">
          <a:gsLst>
            <a:gs pos="0">
              <a:schemeClr val="accent4">
                <a:hueOff val="-3291035"/>
                <a:satOff val="-7008"/>
                <a:lumOff val="-1716"/>
                <a:alphaOff val="0"/>
                <a:satMod val="103000"/>
                <a:lumMod val="102000"/>
                <a:tint val="94000"/>
              </a:schemeClr>
            </a:gs>
            <a:gs pos="50000">
              <a:schemeClr val="accent4">
                <a:hueOff val="-3291035"/>
                <a:satOff val="-7008"/>
                <a:lumOff val="-1716"/>
                <a:alphaOff val="0"/>
                <a:satMod val="110000"/>
                <a:lumMod val="100000"/>
                <a:shade val="100000"/>
              </a:schemeClr>
            </a:gs>
            <a:gs pos="100000">
              <a:schemeClr val="accent4">
                <a:hueOff val="-3291035"/>
                <a:satOff val="-7008"/>
                <a:lumOff val="-171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Agreed-Upon Procedures (AUP)</a:t>
          </a:r>
        </a:p>
      </dsp:txBody>
      <dsp:txXfrm>
        <a:off x="3359290" y="2148"/>
        <a:ext cx="2923783" cy="1754270"/>
      </dsp:txXfrm>
    </dsp:sp>
    <dsp:sp modelId="{28EA079D-1A14-4082-A5FA-C89CB97568E6}">
      <dsp:nvSpPr>
        <dsp:cNvPr id="0" name=""/>
        <dsp:cNvSpPr/>
      </dsp:nvSpPr>
      <dsp:spPr>
        <a:xfrm>
          <a:off x="6575452" y="2148"/>
          <a:ext cx="2923783" cy="1754270"/>
        </a:xfrm>
        <a:prstGeom prst="rect">
          <a:avLst/>
        </a:prstGeom>
        <a:gradFill rotWithShape="0">
          <a:gsLst>
            <a:gs pos="0">
              <a:schemeClr val="accent4">
                <a:hueOff val="-6582069"/>
                <a:satOff val="-14017"/>
                <a:lumOff val="-3431"/>
                <a:alphaOff val="0"/>
                <a:satMod val="103000"/>
                <a:lumMod val="102000"/>
                <a:tint val="94000"/>
              </a:schemeClr>
            </a:gs>
            <a:gs pos="50000">
              <a:schemeClr val="accent4">
                <a:hueOff val="-6582069"/>
                <a:satOff val="-14017"/>
                <a:lumOff val="-3431"/>
                <a:alphaOff val="0"/>
                <a:satMod val="110000"/>
                <a:lumMod val="100000"/>
                <a:shade val="100000"/>
              </a:schemeClr>
            </a:gs>
            <a:gs pos="100000">
              <a:schemeClr val="accent4">
                <a:hueOff val="-6582069"/>
                <a:satOff val="-14017"/>
                <a:lumOff val="-343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GAGAS Financial Statement Audit</a:t>
          </a:r>
        </a:p>
      </dsp:txBody>
      <dsp:txXfrm>
        <a:off x="6575452" y="2148"/>
        <a:ext cx="2923783" cy="1754270"/>
      </dsp:txXfrm>
    </dsp:sp>
    <dsp:sp modelId="{99E6E3B4-6A34-428A-A648-C4C598EA65D4}">
      <dsp:nvSpPr>
        <dsp:cNvPr id="0" name=""/>
        <dsp:cNvSpPr/>
      </dsp:nvSpPr>
      <dsp:spPr>
        <a:xfrm>
          <a:off x="1751209" y="2048797"/>
          <a:ext cx="2923783" cy="1754270"/>
        </a:xfrm>
        <a:prstGeom prst="rect">
          <a:avLst/>
        </a:prstGeom>
        <a:gradFill rotWithShape="0">
          <a:gsLst>
            <a:gs pos="0">
              <a:schemeClr val="accent4">
                <a:hueOff val="-9873104"/>
                <a:satOff val="-21025"/>
                <a:lumOff val="-5147"/>
                <a:alphaOff val="0"/>
                <a:satMod val="103000"/>
                <a:lumMod val="102000"/>
                <a:tint val="94000"/>
              </a:schemeClr>
            </a:gs>
            <a:gs pos="50000">
              <a:schemeClr val="accent4">
                <a:hueOff val="-9873104"/>
                <a:satOff val="-21025"/>
                <a:lumOff val="-5147"/>
                <a:alphaOff val="0"/>
                <a:satMod val="110000"/>
                <a:lumMod val="100000"/>
                <a:shade val="100000"/>
              </a:schemeClr>
            </a:gs>
            <a:gs pos="100000">
              <a:schemeClr val="accent4">
                <a:hueOff val="-9873104"/>
                <a:satOff val="-21025"/>
                <a:lumOff val="-514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ORC 117.11(B) Public Interest Audits</a:t>
          </a:r>
        </a:p>
      </dsp:txBody>
      <dsp:txXfrm>
        <a:off x="1751209" y="2048797"/>
        <a:ext cx="2923783" cy="1754270"/>
      </dsp:txXfrm>
    </dsp:sp>
    <dsp:sp modelId="{FC36A919-DDB0-4C5A-B8E8-80360F35AC5B}">
      <dsp:nvSpPr>
        <dsp:cNvPr id="0" name=""/>
        <dsp:cNvSpPr/>
      </dsp:nvSpPr>
      <dsp:spPr>
        <a:xfrm>
          <a:off x="4967371" y="2048797"/>
          <a:ext cx="2923783" cy="1754270"/>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Single Audits (Federal $)</a:t>
          </a:r>
        </a:p>
      </dsp:txBody>
      <dsp:txXfrm>
        <a:off x="4967371" y="2048797"/>
        <a:ext cx="2923783" cy="175427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7030E-9404-45DE-8AC9-CADB18BAD57B}">
      <dsp:nvSpPr>
        <dsp:cNvPr id="0" name=""/>
        <dsp:cNvSpPr/>
      </dsp:nvSpPr>
      <dsp:spPr>
        <a:xfrm>
          <a:off x="0" y="0"/>
          <a:ext cx="7886700" cy="444023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It is </a:t>
          </a:r>
          <a:r>
            <a:rPr lang="en-US" sz="3600" b="1" kern="1200" dirty="0"/>
            <a:t>VERY IMPORTANT </a:t>
          </a:r>
          <a:r>
            <a:rPr lang="en-US" sz="3600" kern="1200" dirty="0"/>
            <a:t>that the Fiscal Officer has a method in place to track federal expenditures by Assistance Listing (AL) # / Cluster!</a:t>
          </a:r>
          <a:endParaRPr lang="en-US" sz="3600" b="1" kern="1200" dirty="0"/>
        </a:p>
      </dsp:txBody>
      <dsp:txXfrm>
        <a:off x="0" y="0"/>
        <a:ext cx="7886700" cy="2397728"/>
      </dsp:txXfrm>
    </dsp:sp>
    <dsp:sp modelId="{EC3F7B9B-50FE-4DB7-91B8-E93EC459DEBC}">
      <dsp:nvSpPr>
        <dsp:cNvPr id="0" name=""/>
        <dsp:cNvSpPr/>
      </dsp:nvSpPr>
      <dsp:spPr>
        <a:xfrm>
          <a:off x="0" y="2308923"/>
          <a:ext cx="7886700" cy="204250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j-lt"/>
            </a:rPr>
            <a:t>As an example:  Each federal grant is tracked in a separate fund &amp;/or cost center.  At year end, as part of closing out the books, a Schedule of Expenditures of Federal Awards is prepared to determine if federal expenditures are $750,000 or more.</a:t>
          </a:r>
          <a:endParaRPr lang="en-US" sz="2300" b="1" kern="1200" dirty="0">
            <a:latin typeface="+mj-lt"/>
          </a:endParaRPr>
        </a:p>
      </dsp:txBody>
      <dsp:txXfrm>
        <a:off x="0" y="2308923"/>
        <a:ext cx="7886700" cy="204250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7D427-A0D9-4B23-BE45-BB4A722FD5B4}">
      <dsp:nvSpPr>
        <dsp:cNvPr id="0" name=""/>
        <dsp:cNvSpPr/>
      </dsp:nvSpPr>
      <dsp:spPr>
        <a:xfrm>
          <a:off x="0" y="75159"/>
          <a:ext cx="10756900" cy="131040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FDFDFD"/>
              </a:solidFill>
              <a:latin typeface="Century Gothic"/>
            </a:rPr>
            <a:t>Governments </a:t>
          </a:r>
          <a:r>
            <a:rPr lang="en-US" sz="3200" u="sng" kern="1200" dirty="0">
              <a:solidFill>
                <a:srgbClr val="FDFDFD"/>
              </a:solidFill>
              <a:latin typeface="Century Gothic"/>
            </a:rPr>
            <a:t>MUST</a:t>
          </a:r>
          <a:r>
            <a:rPr lang="en-US" sz="3200" kern="1200" dirty="0">
              <a:solidFill>
                <a:srgbClr val="FDFDFD"/>
              </a:solidFill>
              <a:latin typeface="Century Gothic"/>
            </a:rPr>
            <a:t> assess their grant relationship with their distributing agency </a:t>
          </a:r>
          <a:endParaRPr lang="en-US" sz="3200" kern="1200" dirty="0"/>
        </a:p>
      </dsp:txBody>
      <dsp:txXfrm>
        <a:off x="63968" y="139127"/>
        <a:ext cx="10628964" cy="1182464"/>
      </dsp:txXfrm>
    </dsp:sp>
    <dsp:sp modelId="{5AACD816-32FD-4955-ABA9-D3B191A6A48C}">
      <dsp:nvSpPr>
        <dsp:cNvPr id="0" name=""/>
        <dsp:cNvSpPr/>
      </dsp:nvSpPr>
      <dsp:spPr>
        <a:xfrm>
          <a:off x="0" y="1370162"/>
          <a:ext cx="10756900" cy="24508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153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solidFill>
                <a:srgbClr val="000000">
                  <a:hueOff val="0"/>
                  <a:satOff val="0"/>
                  <a:lumOff val="0"/>
                  <a:alphaOff val="0"/>
                </a:srgbClr>
              </a:solidFill>
              <a:latin typeface="Century Gothic"/>
            </a:rPr>
            <a:t>Relationships could be: Subrecipients, vendors, and for some programs, like SLFRF, beneficiaries </a:t>
          </a:r>
          <a:endParaRPr lang="en-US" sz="2500" kern="1200" dirty="0"/>
        </a:p>
        <a:p>
          <a:pPr marL="228600" lvl="1" indent="-228600" algn="l" defTabSz="1111250">
            <a:lnSpc>
              <a:spcPct val="90000"/>
            </a:lnSpc>
            <a:spcBef>
              <a:spcPct val="0"/>
            </a:spcBef>
            <a:spcAft>
              <a:spcPct val="20000"/>
            </a:spcAft>
            <a:buChar char="•"/>
          </a:pPr>
          <a:r>
            <a:rPr lang="en-US" sz="2500" kern="1200" dirty="0">
              <a:solidFill>
                <a:srgbClr val="000000">
                  <a:hueOff val="0"/>
                  <a:satOff val="0"/>
                  <a:lumOff val="0"/>
                  <a:alphaOff val="0"/>
                </a:srgbClr>
              </a:solidFill>
              <a:latin typeface="Century Gothic"/>
            </a:rPr>
            <a:t>Review the terms and conditions of the award </a:t>
          </a:r>
        </a:p>
        <a:p>
          <a:pPr marL="228600" lvl="1" indent="-228600" algn="l" defTabSz="1111250">
            <a:lnSpc>
              <a:spcPct val="90000"/>
            </a:lnSpc>
            <a:spcBef>
              <a:spcPct val="0"/>
            </a:spcBef>
            <a:spcAft>
              <a:spcPct val="20000"/>
            </a:spcAft>
            <a:buChar char="•"/>
          </a:pPr>
          <a:r>
            <a:rPr lang="en-US" sz="2500" kern="1200" dirty="0">
              <a:solidFill>
                <a:srgbClr val="000000">
                  <a:hueOff val="0"/>
                  <a:satOff val="0"/>
                  <a:lumOff val="0"/>
                  <a:alphaOff val="0"/>
                </a:srgbClr>
              </a:solidFill>
              <a:latin typeface="Century Gothic"/>
            </a:rPr>
            <a:t>Subrecipient relationships are reported on the SEFA</a:t>
          </a:r>
        </a:p>
        <a:p>
          <a:pPr marL="228600" lvl="1" indent="-228600" algn="l" defTabSz="1111250">
            <a:lnSpc>
              <a:spcPct val="90000"/>
            </a:lnSpc>
            <a:spcBef>
              <a:spcPct val="0"/>
            </a:spcBef>
            <a:spcAft>
              <a:spcPct val="20000"/>
            </a:spcAft>
            <a:buChar char="•"/>
          </a:pPr>
          <a:r>
            <a:rPr lang="en-US" sz="2500" kern="1200" dirty="0">
              <a:solidFill>
                <a:srgbClr val="000000">
                  <a:hueOff val="0"/>
                  <a:satOff val="0"/>
                  <a:lumOff val="0"/>
                  <a:alphaOff val="0"/>
                </a:srgbClr>
              </a:solidFill>
              <a:latin typeface="Century Gothic"/>
            </a:rPr>
            <a:t>Vendor and beneficiary relationships are not reported on the SEFA.</a:t>
          </a:r>
        </a:p>
      </dsp:txBody>
      <dsp:txXfrm>
        <a:off x="0" y="1370162"/>
        <a:ext cx="10756900" cy="24508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B88BB-4265-4C9C-B81F-CA5C40CB8184}">
      <dsp:nvSpPr>
        <dsp:cNvPr id="0" name=""/>
        <dsp:cNvSpPr/>
      </dsp:nvSpPr>
      <dsp:spPr>
        <a:xfrm>
          <a:off x="839" y="288507"/>
          <a:ext cx="3273146" cy="19638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Prepared by the Fiscal Officer</a:t>
          </a:r>
        </a:p>
      </dsp:txBody>
      <dsp:txXfrm>
        <a:off x="839" y="288507"/>
        <a:ext cx="3273146" cy="1963887"/>
      </dsp:txXfrm>
    </dsp:sp>
    <dsp:sp modelId="{CA5B2518-4707-4AC6-85AD-5C425B4D94D1}">
      <dsp:nvSpPr>
        <dsp:cNvPr id="0" name=""/>
        <dsp:cNvSpPr/>
      </dsp:nvSpPr>
      <dsp:spPr>
        <a:xfrm>
          <a:off x="3601300" y="288507"/>
          <a:ext cx="3273146" cy="1963887"/>
        </a:xfrm>
        <a:prstGeom prst="rect">
          <a:avLst/>
        </a:prstGeom>
        <a:gradFill rotWithShape="0">
          <a:gsLst>
            <a:gs pos="0">
              <a:schemeClr val="accent4">
                <a:hueOff val="-4388047"/>
                <a:satOff val="-9344"/>
                <a:lumOff val="-2288"/>
                <a:alphaOff val="0"/>
                <a:satMod val="103000"/>
                <a:lumMod val="102000"/>
                <a:tint val="94000"/>
              </a:schemeClr>
            </a:gs>
            <a:gs pos="50000">
              <a:schemeClr val="accent4">
                <a:hueOff val="-4388047"/>
                <a:satOff val="-9344"/>
                <a:lumOff val="-2288"/>
                <a:alphaOff val="0"/>
                <a:satMod val="110000"/>
                <a:lumMod val="100000"/>
                <a:shade val="100000"/>
              </a:schemeClr>
            </a:gs>
            <a:gs pos="100000">
              <a:schemeClr val="accent4">
                <a:hueOff val="-4388047"/>
                <a:satOff val="-9344"/>
                <a:lumOff val="-22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b="1" kern="1200" dirty="0"/>
            <a:t>Reporting Entity Description</a:t>
          </a:r>
        </a:p>
      </dsp:txBody>
      <dsp:txXfrm>
        <a:off x="3601300" y="288507"/>
        <a:ext cx="3273146" cy="1963887"/>
      </dsp:txXfrm>
    </dsp:sp>
    <dsp:sp modelId="{DB7E2627-A4B4-4B4C-A678-8409C1D170A3}">
      <dsp:nvSpPr>
        <dsp:cNvPr id="0" name=""/>
        <dsp:cNvSpPr/>
      </dsp:nvSpPr>
      <dsp:spPr>
        <a:xfrm>
          <a:off x="839" y="2579710"/>
          <a:ext cx="3273146" cy="1963887"/>
        </a:xfrm>
        <a:prstGeom prst="rect">
          <a:avLst/>
        </a:prstGeom>
        <a:gradFill rotWithShape="0">
          <a:gsLst>
            <a:gs pos="0">
              <a:schemeClr val="accent4">
                <a:hueOff val="-8776093"/>
                <a:satOff val="-18689"/>
                <a:lumOff val="-4575"/>
                <a:alphaOff val="0"/>
                <a:satMod val="103000"/>
                <a:lumMod val="102000"/>
                <a:tint val="94000"/>
              </a:schemeClr>
            </a:gs>
            <a:gs pos="50000">
              <a:schemeClr val="accent4">
                <a:hueOff val="-8776093"/>
                <a:satOff val="-18689"/>
                <a:lumOff val="-4575"/>
                <a:alphaOff val="0"/>
                <a:satMod val="110000"/>
                <a:lumMod val="100000"/>
                <a:shade val="100000"/>
              </a:schemeClr>
            </a:gs>
            <a:gs pos="100000">
              <a:schemeClr val="accent4">
                <a:hueOff val="-8776093"/>
                <a:satOff val="-18689"/>
                <a:lumOff val="-457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b="1" kern="1200" dirty="0"/>
            <a:t>Summary of Significant Accounting Policies </a:t>
          </a:r>
        </a:p>
      </dsp:txBody>
      <dsp:txXfrm>
        <a:off x="839" y="2579710"/>
        <a:ext cx="3273146" cy="1963887"/>
      </dsp:txXfrm>
    </dsp:sp>
    <dsp:sp modelId="{45675904-BF78-45A0-AD4E-3D2F8D796AED}">
      <dsp:nvSpPr>
        <dsp:cNvPr id="0" name=""/>
        <dsp:cNvSpPr/>
      </dsp:nvSpPr>
      <dsp:spPr>
        <a:xfrm>
          <a:off x="3601300" y="2579710"/>
          <a:ext cx="3273146" cy="1963887"/>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b="1" kern="1200" dirty="0"/>
            <a:t>Other Information </a:t>
          </a:r>
        </a:p>
      </dsp:txBody>
      <dsp:txXfrm>
        <a:off x="3601300" y="2579710"/>
        <a:ext cx="3273146" cy="196388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B88BB-4265-4C9C-B81F-CA5C40CB8184}">
      <dsp:nvSpPr>
        <dsp:cNvPr id="0" name=""/>
        <dsp:cNvSpPr/>
      </dsp:nvSpPr>
      <dsp:spPr>
        <a:xfrm>
          <a:off x="1014" y="737796"/>
          <a:ext cx="3956391" cy="237383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The auditor’s portion is filled out on the Federal Audit Clearing house at the end of the audit by your auditors.</a:t>
          </a:r>
        </a:p>
      </dsp:txBody>
      <dsp:txXfrm>
        <a:off x="1014" y="737796"/>
        <a:ext cx="3956391" cy="2373834"/>
      </dsp:txXfrm>
    </dsp:sp>
    <dsp:sp modelId="{7140F6D1-5385-4E57-B5B3-64DFA7E57ADB}">
      <dsp:nvSpPr>
        <dsp:cNvPr id="0" name=""/>
        <dsp:cNvSpPr/>
      </dsp:nvSpPr>
      <dsp:spPr>
        <a:xfrm>
          <a:off x="4353045" y="737796"/>
          <a:ext cx="3956391" cy="2373834"/>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1" kern="1200" dirty="0"/>
            <a:t>Data Collection Form should agree to the Schedule of Expenditures of Federal Awards. </a:t>
          </a:r>
        </a:p>
      </dsp:txBody>
      <dsp:txXfrm>
        <a:off x="4353045" y="737796"/>
        <a:ext cx="3956391" cy="237383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763DA-F53A-4937-A4C7-95080924726E}">
      <dsp:nvSpPr>
        <dsp:cNvPr id="0" name=""/>
        <dsp:cNvSpPr/>
      </dsp:nvSpPr>
      <dsp:spPr>
        <a:xfrm>
          <a:off x="-5432544" y="-831837"/>
          <a:ext cx="6468547" cy="6468547"/>
        </a:xfrm>
        <a:prstGeom prst="blockArc">
          <a:avLst>
            <a:gd name="adj1" fmla="val 18900000"/>
            <a:gd name="adj2" fmla="val 2700000"/>
            <a:gd name="adj3" fmla="val 334"/>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8D294E-C64F-4737-8C84-CD7D00A9EBB3}">
      <dsp:nvSpPr>
        <dsp:cNvPr id="0" name=""/>
        <dsp:cNvSpPr/>
      </dsp:nvSpPr>
      <dsp:spPr>
        <a:xfrm>
          <a:off x="542369" y="369398"/>
          <a:ext cx="9256827" cy="73918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6725"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t>Assistance Listing #21.027 Coronavirus State and Local Fiscal Recovery Fund (CSLFRF) Compliance Examination Alternative to Single Audit</a:t>
          </a:r>
        </a:p>
      </dsp:txBody>
      <dsp:txXfrm>
        <a:off x="542369" y="369398"/>
        <a:ext cx="9256827" cy="739181"/>
      </dsp:txXfrm>
    </dsp:sp>
    <dsp:sp modelId="{C4C9BE2C-2A34-4331-8676-DB8C5CC16812}">
      <dsp:nvSpPr>
        <dsp:cNvPr id="0" name=""/>
        <dsp:cNvSpPr/>
      </dsp:nvSpPr>
      <dsp:spPr>
        <a:xfrm>
          <a:off x="80381" y="277000"/>
          <a:ext cx="923976" cy="9239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35245E8-FD5C-427D-BA88-E50C4128E63F}">
      <dsp:nvSpPr>
        <dsp:cNvPr id="0" name=""/>
        <dsp:cNvSpPr/>
      </dsp:nvSpPr>
      <dsp:spPr>
        <a:xfrm>
          <a:off x="966159" y="1478363"/>
          <a:ext cx="8833037" cy="739181"/>
        </a:xfrm>
        <a:prstGeom prst="rect">
          <a:avLst/>
        </a:prstGeom>
        <a:solidFill>
          <a:schemeClr val="accent4">
            <a:hueOff val="-4388047"/>
            <a:satOff val="-9344"/>
            <a:lumOff val="-22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6725"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t>Reduce the burden of a full Single Audit on eligible recipients and auditors</a:t>
          </a:r>
        </a:p>
      </dsp:txBody>
      <dsp:txXfrm>
        <a:off x="966159" y="1478363"/>
        <a:ext cx="8833037" cy="739181"/>
      </dsp:txXfrm>
    </dsp:sp>
    <dsp:sp modelId="{F7F23839-1237-4673-B4D9-C0BB60DA5C64}">
      <dsp:nvSpPr>
        <dsp:cNvPr id="0" name=""/>
        <dsp:cNvSpPr/>
      </dsp:nvSpPr>
      <dsp:spPr>
        <a:xfrm>
          <a:off x="504171" y="1385965"/>
          <a:ext cx="923976" cy="9239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F28011B-2D25-4411-84C0-47AE04484283}">
      <dsp:nvSpPr>
        <dsp:cNvPr id="0" name=""/>
        <dsp:cNvSpPr/>
      </dsp:nvSpPr>
      <dsp:spPr>
        <a:xfrm>
          <a:off x="966159" y="2587327"/>
          <a:ext cx="8833037" cy="739181"/>
        </a:xfrm>
        <a:prstGeom prst="rect">
          <a:avLst/>
        </a:prstGeom>
        <a:solidFill>
          <a:schemeClr val="accent4">
            <a:hueOff val="-8776093"/>
            <a:satOff val="-18689"/>
            <a:lumOff val="-45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6725"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t>A full financial statement audit is not required at the time of the ACE engagement</a:t>
          </a:r>
        </a:p>
        <a:p>
          <a:pPr marL="0" lvl="0" indent="0" algn="l" defTabSz="755650">
            <a:lnSpc>
              <a:spcPct val="90000"/>
            </a:lnSpc>
            <a:spcBef>
              <a:spcPct val="0"/>
            </a:spcBef>
            <a:spcAft>
              <a:spcPct val="35000"/>
            </a:spcAft>
            <a:buNone/>
          </a:pPr>
          <a:r>
            <a:rPr lang="en-US" sz="1700" b="1" kern="1200" dirty="0"/>
            <a:t>However, the regular financial audit will still be performed on its usual audit schedule.</a:t>
          </a:r>
        </a:p>
      </dsp:txBody>
      <dsp:txXfrm>
        <a:off x="966159" y="2587327"/>
        <a:ext cx="8833037" cy="739181"/>
      </dsp:txXfrm>
    </dsp:sp>
    <dsp:sp modelId="{168968CF-9DD4-4189-A36D-65C9ECA7538C}">
      <dsp:nvSpPr>
        <dsp:cNvPr id="0" name=""/>
        <dsp:cNvSpPr/>
      </dsp:nvSpPr>
      <dsp:spPr>
        <a:xfrm>
          <a:off x="504171" y="2494929"/>
          <a:ext cx="923976" cy="9239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4A9184E-9A96-45D6-BB72-CF7118E6DF48}">
      <dsp:nvSpPr>
        <dsp:cNvPr id="0" name=""/>
        <dsp:cNvSpPr/>
      </dsp:nvSpPr>
      <dsp:spPr>
        <a:xfrm>
          <a:off x="542369" y="3696291"/>
          <a:ext cx="9256827" cy="739181"/>
        </a:xfrm>
        <a:prstGeom prst="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6725"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t>No SEFA since the Auditor opines directly on compliance for CSLFRF </a:t>
          </a:r>
        </a:p>
      </dsp:txBody>
      <dsp:txXfrm>
        <a:off x="542369" y="3696291"/>
        <a:ext cx="9256827" cy="739181"/>
      </dsp:txXfrm>
    </dsp:sp>
    <dsp:sp modelId="{BAE6C013-BE72-477F-A8D7-4177A9FB8062}">
      <dsp:nvSpPr>
        <dsp:cNvPr id="0" name=""/>
        <dsp:cNvSpPr/>
      </dsp:nvSpPr>
      <dsp:spPr>
        <a:xfrm>
          <a:off x="80381" y="3603894"/>
          <a:ext cx="923976" cy="9239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763DA-F53A-4937-A4C7-95080924726E}">
      <dsp:nvSpPr>
        <dsp:cNvPr id="0" name=""/>
        <dsp:cNvSpPr/>
      </dsp:nvSpPr>
      <dsp:spPr>
        <a:xfrm>
          <a:off x="-5709608" y="-873959"/>
          <a:ext cx="6797680" cy="6797680"/>
        </a:xfrm>
        <a:prstGeom prst="blockArc">
          <a:avLst>
            <a:gd name="adj1" fmla="val 18900000"/>
            <a:gd name="adj2" fmla="val 2700000"/>
            <a:gd name="adj3" fmla="val 318"/>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4AF5FB7-5C5E-4F2B-AB52-81349BED8CC5}">
      <dsp:nvSpPr>
        <dsp:cNvPr id="0" name=""/>
        <dsp:cNvSpPr/>
      </dsp:nvSpPr>
      <dsp:spPr>
        <a:xfrm>
          <a:off x="569554" y="388225"/>
          <a:ext cx="9733776" cy="77685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662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t>Only required to obtain an understanding of relevant portions of internal control over compliance sufficient to plan the engagement and to assess control risk for compliance with specified requirements.</a:t>
          </a:r>
        </a:p>
      </dsp:txBody>
      <dsp:txXfrm>
        <a:off x="569554" y="388225"/>
        <a:ext cx="9733776" cy="776855"/>
      </dsp:txXfrm>
    </dsp:sp>
    <dsp:sp modelId="{E050ABDB-5812-467B-B283-5EC49B60167F}">
      <dsp:nvSpPr>
        <dsp:cNvPr id="0" name=""/>
        <dsp:cNvSpPr/>
      </dsp:nvSpPr>
      <dsp:spPr>
        <a:xfrm>
          <a:off x="84019" y="291118"/>
          <a:ext cx="971069" cy="971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F3A0AC8-CFBB-4DC9-A58A-494761432643}">
      <dsp:nvSpPr>
        <dsp:cNvPr id="0" name=""/>
        <dsp:cNvSpPr/>
      </dsp:nvSpPr>
      <dsp:spPr>
        <a:xfrm>
          <a:off x="1014943" y="1553710"/>
          <a:ext cx="9288387" cy="776855"/>
        </a:xfrm>
        <a:prstGeom prst="rect">
          <a:avLst/>
        </a:prstGeom>
        <a:solidFill>
          <a:schemeClr val="accent4">
            <a:hueOff val="-4388047"/>
            <a:satOff val="-9344"/>
            <a:lumOff val="-22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662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t>The engagement still involves testing of the compliance requirements</a:t>
          </a:r>
        </a:p>
      </dsp:txBody>
      <dsp:txXfrm>
        <a:off x="1014943" y="1553710"/>
        <a:ext cx="9288387" cy="776855"/>
      </dsp:txXfrm>
    </dsp:sp>
    <dsp:sp modelId="{37DCA77F-FDCA-45C8-991C-FAC1846964F4}">
      <dsp:nvSpPr>
        <dsp:cNvPr id="0" name=""/>
        <dsp:cNvSpPr/>
      </dsp:nvSpPr>
      <dsp:spPr>
        <a:xfrm>
          <a:off x="529408" y="1456603"/>
          <a:ext cx="971069" cy="971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B500AB7-09F4-4204-9712-AF35746973CF}">
      <dsp:nvSpPr>
        <dsp:cNvPr id="0" name=""/>
        <dsp:cNvSpPr/>
      </dsp:nvSpPr>
      <dsp:spPr>
        <a:xfrm>
          <a:off x="1014943" y="2719195"/>
          <a:ext cx="9288387" cy="776855"/>
        </a:xfrm>
        <a:prstGeom prst="rect">
          <a:avLst/>
        </a:prstGeom>
        <a:solidFill>
          <a:schemeClr val="accent4">
            <a:hueOff val="-8776093"/>
            <a:satOff val="-18689"/>
            <a:lumOff val="-45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662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t>One compliance examination opinion is issued</a:t>
          </a:r>
        </a:p>
      </dsp:txBody>
      <dsp:txXfrm>
        <a:off x="1014943" y="2719195"/>
        <a:ext cx="9288387" cy="776855"/>
      </dsp:txXfrm>
    </dsp:sp>
    <dsp:sp modelId="{E61ADC77-1584-479E-87FC-7E8318AA01BE}">
      <dsp:nvSpPr>
        <dsp:cNvPr id="0" name=""/>
        <dsp:cNvSpPr/>
      </dsp:nvSpPr>
      <dsp:spPr>
        <a:xfrm>
          <a:off x="529408" y="2622088"/>
          <a:ext cx="971069" cy="971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348BF7A-607F-4F92-A356-669E349E1C0E}">
      <dsp:nvSpPr>
        <dsp:cNvPr id="0" name=""/>
        <dsp:cNvSpPr/>
      </dsp:nvSpPr>
      <dsp:spPr>
        <a:xfrm>
          <a:off x="569554" y="3884680"/>
          <a:ext cx="9733776" cy="776855"/>
        </a:xfrm>
        <a:prstGeom prst="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662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t>Audit findings are reported in a similar manner to how they are reported for Single Audits </a:t>
          </a:r>
        </a:p>
      </dsp:txBody>
      <dsp:txXfrm>
        <a:off x="569554" y="3884680"/>
        <a:ext cx="9733776" cy="776855"/>
      </dsp:txXfrm>
    </dsp:sp>
    <dsp:sp modelId="{5C54187D-8A4C-42B6-AEA8-BDD8E13F7797}">
      <dsp:nvSpPr>
        <dsp:cNvPr id="0" name=""/>
        <dsp:cNvSpPr/>
      </dsp:nvSpPr>
      <dsp:spPr>
        <a:xfrm>
          <a:off x="84019" y="3787573"/>
          <a:ext cx="971069" cy="97106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D5D82-25D5-4AE0-BC46-80C8EADDF6B1}">
      <dsp:nvSpPr>
        <dsp:cNvPr id="0" name=""/>
        <dsp:cNvSpPr/>
      </dsp:nvSpPr>
      <dsp:spPr>
        <a:xfrm>
          <a:off x="41" y="226544"/>
          <a:ext cx="3965015" cy="1586006"/>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ts val="0"/>
            </a:spcAft>
            <a:buNone/>
          </a:pPr>
          <a:r>
            <a:rPr lang="en-US" sz="2800" b="1" kern="1200" dirty="0"/>
            <a:t>Certificate of Achievement For Excellence </a:t>
          </a:r>
        </a:p>
        <a:p>
          <a:pPr marL="0" lvl="0" indent="0" algn="ctr" defTabSz="1244600" rtl="0">
            <a:lnSpc>
              <a:spcPct val="90000"/>
            </a:lnSpc>
            <a:spcBef>
              <a:spcPct val="0"/>
            </a:spcBef>
            <a:spcAft>
              <a:spcPts val="0"/>
            </a:spcAft>
            <a:buNone/>
          </a:pPr>
          <a:r>
            <a:rPr lang="en-US" sz="2800" b="1" kern="1200" dirty="0"/>
            <a:t>in Financial Reporting</a:t>
          </a:r>
        </a:p>
      </dsp:txBody>
      <dsp:txXfrm>
        <a:off x="41" y="226544"/>
        <a:ext cx="3965015" cy="1586006"/>
      </dsp:txXfrm>
    </dsp:sp>
    <dsp:sp modelId="{E1EB645E-4D0A-45C0-887A-58AD23F8329F}">
      <dsp:nvSpPr>
        <dsp:cNvPr id="0" name=""/>
        <dsp:cNvSpPr/>
      </dsp:nvSpPr>
      <dsp:spPr>
        <a:xfrm>
          <a:off x="41" y="1812550"/>
          <a:ext cx="3965015" cy="289872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Annual Comprehensive Financial Report (ACFR)</a:t>
          </a:r>
        </a:p>
        <a:p>
          <a:pPr marL="228600" lvl="1" indent="-228600" algn="l" defTabSz="1066800" rtl="0">
            <a:lnSpc>
              <a:spcPct val="90000"/>
            </a:lnSpc>
            <a:spcBef>
              <a:spcPct val="0"/>
            </a:spcBef>
            <a:spcAft>
              <a:spcPct val="15000"/>
            </a:spcAft>
            <a:buChar char="•"/>
          </a:pPr>
          <a:r>
            <a:rPr lang="en-US" sz="2400" b="1" kern="1200" dirty="0"/>
            <a:t>Additional reporting requirements beyond GAAP</a:t>
          </a:r>
        </a:p>
        <a:p>
          <a:pPr marL="228600" lvl="1" indent="-228600" algn="l" defTabSz="1066800" rtl="0">
            <a:lnSpc>
              <a:spcPct val="90000"/>
            </a:lnSpc>
            <a:spcBef>
              <a:spcPct val="0"/>
            </a:spcBef>
            <a:spcAft>
              <a:spcPct val="15000"/>
            </a:spcAft>
            <a:buChar char="•"/>
          </a:pPr>
          <a:r>
            <a:rPr lang="en-US" sz="2400" b="1" kern="1200" dirty="0"/>
            <a:t>Must be submitted within 6 months after the fiscal year end</a:t>
          </a:r>
        </a:p>
      </dsp:txBody>
      <dsp:txXfrm>
        <a:off x="41" y="1812550"/>
        <a:ext cx="3965015" cy="2898720"/>
      </dsp:txXfrm>
    </dsp:sp>
    <dsp:sp modelId="{F9474926-E06D-4CF2-881A-27A5FA00FC77}">
      <dsp:nvSpPr>
        <dsp:cNvPr id="0" name=""/>
        <dsp:cNvSpPr/>
      </dsp:nvSpPr>
      <dsp:spPr>
        <a:xfrm>
          <a:off x="4520159" y="226544"/>
          <a:ext cx="3965015" cy="1586006"/>
        </a:xfrm>
        <a:prstGeom prst="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t>Popular Annual Financial Reporting Award</a:t>
          </a:r>
        </a:p>
      </dsp:txBody>
      <dsp:txXfrm>
        <a:off x="4520159" y="226544"/>
        <a:ext cx="3965015" cy="1586006"/>
      </dsp:txXfrm>
    </dsp:sp>
    <dsp:sp modelId="{DBB82B73-28D5-4CAC-89B4-12F4F51AEBC5}">
      <dsp:nvSpPr>
        <dsp:cNvPr id="0" name=""/>
        <dsp:cNvSpPr/>
      </dsp:nvSpPr>
      <dsp:spPr>
        <a:xfrm>
          <a:off x="4520159" y="1812550"/>
          <a:ext cx="3965015" cy="2898720"/>
        </a:xfrm>
        <a:prstGeom prst="rect">
          <a:avLst/>
        </a:prstGeom>
        <a:solidFill>
          <a:schemeClr val="accent4">
            <a:tint val="40000"/>
            <a:alpha val="90000"/>
            <a:hueOff val="-13416580"/>
            <a:satOff val="-15913"/>
            <a:lumOff val="-15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Extraction of high level information from ACFR for use of general public</a:t>
          </a:r>
        </a:p>
        <a:p>
          <a:pPr marL="228600" lvl="1" indent="-228600" algn="l" defTabSz="1066800" rtl="0">
            <a:lnSpc>
              <a:spcPct val="90000"/>
            </a:lnSpc>
            <a:spcBef>
              <a:spcPct val="0"/>
            </a:spcBef>
            <a:spcAft>
              <a:spcPct val="15000"/>
            </a:spcAft>
            <a:buChar char="•"/>
          </a:pPr>
          <a:r>
            <a:rPr lang="en-US" sz="2400" b="1" kern="1200" dirty="0"/>
            <a:t>Must submit ACFR to participate </a:t>
          </a:r>
        </a:p>
        <a:p>
          <a:pPr marL="228600" lvl="1" indent="-228600" algn="l" defTabSz="1066800" rtl="0">
            <a:lnSpc>
              <a:spcPct val="90000"/>
            </a:lnSpc>
            <a:spcBef>
              <a:spcPct val="0"/>
            </a:spcBef>
            <a:spcAft>
              <a:spcPct val="15000"/>
            </a:spcAft>
            <a:buChar char="•"/>
          </a:pPr>
          <a:r>
            <a:rPr lang="en-US" sz="2400" b="1" kern="1200" dirty="0"/>
            <a:t>Must be submitted within 6 months after the fiscal year end</a:t>
          </a:r>
        </a:p>
      </dsp:txBody>
      <dsp:txXfrm>
        <a:off x="4520159" y="1812550"/>
        <a:ext cx="3965015" cy="289872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31541-12CA-48CD-9DE8-0BDEE0C1C728}">
      <dsp:nvSpPr>
        <dsp:cNvPr id="0" name=""/>
        <dsp:cNvSpPr/>
      </dsp:nvSpPr>
      <dsp:spPr>
        <a:xfrm>
          <a:off x="0" y="617905"/>
          <a:ext cx="3217582" cy="1930549"/>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rPr>
            <a:t>Debt covenants</a:t>
          </a:r>
          <a:endParaRPr lang="en-US" sz="3200" b="1" kern="1200" dirty="0"/>
        </a:p>
      </dsp:txBody>
      <dsp:txXfrm>
        <a:off x="0" y="617905"/>
        <a:ext cx="3217582" cy="1930549"/>
      </dsp:txXfrm>
    </dsp:sp>
    <dsp:sp modelId="{ECDC4D1F-A52F-4302-8A98-5CACAA31908B}">
      <dsp:nvSpPr>
        <dsp:cNvPr id="0" name=""/>
        <dsp:cNvSpPr/>
      </dsp:nvSpPr>
      <dsp:spPr>
        <a:xfrm>
          <a:off x="3539340" y="617905"/>
          <a:ext cx="3217582" cy="1930549"/>
        </a:xfrm>
        <a:prstGeom prst="rect">
          <a:avLst/>
        </a:prstGeom>
        <a:solidFill>
          <a:schemeClr val="accent4">
            <a:hueOff val="-3291035"/>
            <a:satOff val="-7008"/>
            <a:lumOff val="-17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rPr>
            <a:t>MSRB/SID- Municipal Securities</a:t>
          </a:r>
          <a:endParaRPr lang="en-US" sz="3200" b="1" kern="1200" dirty="0"/>
        </a:p>
      </dsp:txBody>
      <dsp:txXfrm>
        <a:off x="3539340" y="617905"/>
        <a:ext cx="3217582" cy="1930549"/>
      </dsp:txXfrm>
    </dsp:sp>
    <dsp:sp modelId="{C5F6A6E9-CA0F-4F05-8243-636D86094D0F}">
      <dsp:nvSpPr>
        <dsp:cNvPr id="0" name=""/>
        <dsp:cNvSpPr/>
      </dsp:nvSpPr>
      <dsp:spPr>
        <a:xfrm>
          <a:off x="7078680" y="617905"/>
          <a:ext cx="3217582" cy="1930549"/>
        </a:xfrm>
        <a:prstGeom prst="rect">
          <a:avLst/>
        </a:prstGeom>
        <a:solidFill>
          <a:schemeClr val="accent4">
            <a:hueOff val="-6582069"/>
            <a:satOff val="-14017"/>
            <a:lumOff val="-3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rPr>
            <a:t>Contractual agreements</a:t>
          </a:r>
          <a:endParaRPr lang="en-US" sz="3200" b="1" kern="1200" dirty="0"/>
        </a:p>
      </dsp:txBody>
      <dsp:txXfrm>
        <a:off x="7078680" y="617905"/>
        <a:ext cx="3217582" cy="1930549"/>
      </dsp:txXfrm>
    </dsp:sp>
    <dsp:sp modelId="{1EBAE7A7-8B3C-4504-BA59-8972261D93A1}">
      <dsp:nvSpPr>
        <dsp:cNvPr id="0" name=""/>
        <dsp:cNvSpPr/>
      </dsp:nvSpPr>
      <dsp:spPr>
        <a:xfrm>
          <a:off x="1769670" y="2870212"/>
          <a:ext cx="3217582" cy="1930549"/>
        </a:xfrm>
        <a:prstGeom prst="rect">
          <a:avLst/>
        </a:prstGeom>
        <a:solidFill>
          <a:schemeClr val="accent4">
            <a:hueOff val="-9873104"/>
            <a:satOff val="-21025"/>
            <a:lumOff val="-51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rPr>
            <a:t>Other Government Agencies</a:t>
          </a:r>
          <a:endParaRPr lang="en-US" sz="3200" b="1" kern="1200" dirty="0"/>
        </a:p>
      </dsp:txBody>
      <dsp:txXfrm>
        <a:off x="1769670" y="2870212"/>
        <a:ext cx="3217582" cy="1930549"/>
      </dsp:txXfrm>
    </dsp:sp>
    <dsp:sp modelId="{8209A325-4B85-4BB4-9888-4A8467760B65}">
      <dsp:nvSpPr>
        <dsp:cNvPr id="0" name=""/>
        <dsp:cNvSpPr/>
      </dsp:nvSpPr>
      <dsp:spPr>
        <a:xfrm>
          <a:off x="5309010" y="2870212"/>
          <a:ext cx="3217582" cy="1930549"/>
        </a:xfrm>
        <a:prstGeom prst="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j-lt"/>
            </a:rPr>
            <a:t>Bond Ratings on subsequent debt issuances</a:t>
          </a:r>
          <a:endParaRPr lang="en-US" sz="3200" b="1" kern="1200" dirty="0"/>
        </a:p>
      </dsp:txBody>
      <dsp:txXfrm>
        <a:off x="5309010" y="2870212"/>
        <a:ext cx="3217582" cy="193054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BED0D-1DB0-4A85-9C2E-85B65EC941BB}">
      <dsp:nvSpPr>
        <dsp:cNvPr id="0" name=""/>
        <dsp:cNvSpPr/>
      </dsp:nvSpPr>
      <dsp:spPr>
        <a:xfrm>
          <a:off x="0" y="34667"/>
          <a:ext cx="8128000" cy="1382799"/>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Service organizations (SO) provide services for governments such as:</a:t>
          </a:r>
          <a:endParaRPr lang="en-US" sz="3600" kern="1200" dirty="0"/>
        </a:p>
      </dsp:txBody>
      <dsp:txXfrm>
        <a:off x="0" y="34667"/>
        <a:ext cx="8128000" cy="1382799"/>
      </dsp:txXfrm>
    </dsp:sp>
    <dsp:sp modelId="{82E4E5FA-75E5-4412-9E80-7BEFAECBFB17}">
      <dsp:nvSpPr>
        <dsp:cNvPr id="0" name=""/>
        <dsp:cNvSpPr/>
      </dsp:nvSpPr>
      <dsp:spPr>
        <a:xfrm>
          <a:off x="0" y="1417467"/>
          <a:ext cx="8128000" cy="271755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mj-lt"/>
            </a:rPr>
            <a:t>Payroll processing</a:t>
          </a:r>
          <a:endParaRPr lang="en-US" sz="3600" kern="1200" dirty="0"/>
        </a:p>
        <a:p>
          <a:pPr marL="285750" lvl="1" indent="-285750" algn="l" defTabSz="1600200">
            <a:lnSpc>
              <a:spcPct val="90000"/>
            </a:lnSpc>
            <a:spcBef>
              <a:spcPct val="0"/>
            </a:spcBef>
            <a:spcAft>
              <a:spcPct val="15000"/>
            </a:spcAft>
            <a:buChar char="•"/>
          </a:pPr>
          <a:r>
            <a:rPr lang="en-US" sz="3600" kern="1200" dirty="0">
              <a:latin typeface="+mj-lt"/>
            </a:rPr>
            <a:t>Self Insurance Third Party Administrators</a:t>
          </a:r>
        </a:p>
        <a:p>
          <a:pPr marL="285750" lvl="1" indent="-285750" algn="l" defTabSz="1600200">
            <a:lnSpc>
              <a:spcPct val="90000"/>
            </a:lnSpc>
            <a:spcBef>
              <a:spcPct val="0"/>
            </a:spcBef>
            <a:spcAft>
              <a:spcPct val="15000"/>
            </a:spcAft>
            <a:buChar char="•"/>
          </a:pPr>
          <a:r>
            <a:rPr lang="en-US" sz="3600" kern="1200" dirty="0">
              <a:latin typeface="+mj-lt"/>
            </a:rPr>
            <a:t>Investment Purchasers</a:t>
          </a:r>
        </a:p>
      </dsp:txBody>
      <dsp:txXfrm>
        <a:off x="0" y="1417467"/>
        <a:ext cx="8128000" cy="271755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E767C-BD3E-4E87-BC7A-17B2F7E95B65}">
      <dsp:nvSpPr>
        <dsp:cNvPr id="0" name=""/>
        <dsp:cNvSpPr/>
      </dsp:nvSpPr>
      <dsp:spPr>
        <a:xfrm>
          <a:off x="-5190726" y="-795075"/>
          <a:ext cx="6181285" cy="6181285"/>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F97969-7BFE-49E9-B3A3-AB9940131A8C}">
      <dsp:nvSpPr>
        <dsp:cNvPr id="0" name=""/>
        <dsp:cNvSpPr/>
      </dsp:nvSpPr>
      <dsp:spPr>
        <a:xfrm>
          <a:off x="433248" y="286854"/>
          <a:ext cx="10126714" cy="57407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56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Auditors have responsibility to evaluate internal controls related to all of the government’s significant financial activity</a:t>
          </a:r>
          <a:endParaRPr lang="en-US" sz="1700" b="1" kern="1200" dirty="0"/>
        </a:p>
      </dsp:txBody>
      <dsp:txXfrm>
        <a:off x="433248" y="286854"/>
        <a:ext cx="10126714" cy="574075"/>
      </dsp:txXfrm>
    </dsp:sp>
    <dsp:sp modelId="{2DEB4EC3-2825-4F11-AA5D-F6335D14B7EF}">
      <dsp:nvSpPr>
        <dsp:cNvPr id="0" name=""/>
        <dsp:cNvSpPr/>
      </dsp:nvSpPr>
      <dsp:spPr>
        <a:xfrm>
          <a:off x="74451" y="215094"/>
          <a:ext cx="717594" cy="717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C9BE2BD-0E9F-4289-A2F9-F4B9AB49A6CE}">
      <dsp:nvSpPr>
        <dsp:cNvPr id="0" name=""/>
        <dsp:cNvSpPr/>
      </dsp:nvSpPr>
      <dsp:spPr>
        <a:xfrm>
          <a:off x="844614" y="1147691"/>
          <a:ext cx="9715348" cy="574075"/>
        </a:xfrm>
        <a:prstGeom prst="rect">
          <a:avLst/>
        </a:prstGeom>
        <a:solidFill>
          <a:schemeClr val="accent4">
            <a:hueOff val="-3291035"/>
            <a:satOff val="-7008"/>
            <a:lumOff val="-17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56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If significant financial activity is handled by SO, a separate report on the internal controls at the SO needs completed by a separate auditor, a SOC 1 report</a:t>
          </a:r>
          <a:endParaRPr lang="en-US" sz="1700" b="1" kern="1200" dirty="0"/>
        </a:p>
      </dsp:txBody>
      <dsp:txXfrm>
        <a:off x="844614" y="1147691"/>
        <a:ext cx="9715348" cy="574075"/>
      </dsp:txXfrm>
    </dsp:sp>
    <dsp:sp modelId="{7457F547-B845-49D2-8FD8-AD73A9623B96}">
      <dsp:nvSpPr>
        <dsp:cNvPr id="0" name=""/>
        <dsp:cNvSpPr/>
      </dsp:nvSpPr>
      <dsp:spPr>
        <a:xfrm>
          <a:off x="485817" y="1075932"/>
          <a:ext cx="717594" cy="717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08DC44-42E3-47F4-A856-9A25E1527EBF}">
      <dsp:nvSpPr>
        <dsp:cNvPr id="0" name=""/>
        <dsp:cNvSpPr/>
      </dsp:nvSpPr>
      <dsp:spPr>
        <a:xfrm>
          <a:off x="970870" y="2008529"/>
          <a:ext cx="9589092" cy="574075"/>
        </a:xfrm>
        <a:prstGeom prst="rect">
          <a:avLst/>
        </a:prstGeom>
        <a:solidFill>
          <a:schemeClr val="accent4">
            <a:hueOff val="-6582069"/>
            <a:satOff val="-14017"/>
            <a:lumOff val="-3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56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Your government needs to ensure that all service organizations will have a SOC 1 report available for the audit period</a:t>
          </a:r>
          <a:endParaRPr lang="en-US" sz="1700" b="1" kern="1200" dirty="0"/>
        </a:p>
      </dsp:txBody>
      <dsp:txXfrm>
        <a:off x="970870" y="2008529"/>
        <a:ext cx="9589092" cy="574075"/>
      </dsp:txXfrm>
    </dsp:sp>
    <dsp:sp modelId="{ED30E509-A62B-4FEA-9777-86F9E2305CE5}">
      <dsp:nvSpPr>
        <dsp:cNvPr id="0" name=""/>
        <dsp:cNvSpPr/>
      </dsp:nvSpPr>
      <dsp:spPr>
        <a:xfrm>
          <a:off x="612073" y="1936770"/>
          <a:ext cx="717594" cy="717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18201B3-159C-498A-A2BA-8F906CFDE242}">
      <dsp:nvSpPr>
        <dsp:cNvPr id="0" name=""/>
        <dsp:cNvSpPr/>
      </dsp:nvSpPr>
      <dsp:spPr>
        <a:xfrm>
          <a:off x="844614" y="2869367"/>
          <a:ext cx="9715348" cy="574075"/>
        </a:xfrm>
        <a:prstGeom prst="rect">
          <a:avLst/>
        </a:prstGeom>
        <a:solidFill>
          <a:schemeClr val="accent4">
            <a:hueOff val="-9873104"/>
            <a:satOff val="-21025"/>
            <a:lumOff val="-51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56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Your government should review the SOC 1 report for any significant subservice organizations identified and review the subservice organization’s SOC 1 report as well</a:t>
          </a:r>
        </a:p>
      </dsp:txBody>
      <dsp:txXfrm>
        <a:off x="844614" y="2869367"/>
        <a:ext cx="9715348" cy="574075"/>
      </dsp:txXfrm>
    </dsp:sp>
    <dsp:sp modelId="{55405B94-B4D9-4199-905B-D8080C954A1F}">
      <dsp:nvSpPr>
        <dsp:cNvPr id="0" name=""/>
        <dsp:cNvSpPr/>
      </dsp:nvSpPr>
      <dsp:spPr>
        <a:xfrm>
          <a:off x="485817" y="2797608"/>
          <a:ext cx="717594" cy="717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32FE333-0663-4831-8900-2338C7DFA051}">
      <dsp:nvSpPr>
        <dsp:cNvPr id="0" name=""/>
        <dsp:cNvSpPr/>
      </dsp:nvSpPr>
      <dsp:spPr>
        <a:xfrm>
          <a:off x="433248" y="3730205"/>
          <a:ext cx="10126714" cy="574075"/>
        </a:xfrm>
        <a:prstGeom prst="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56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mj-lt"/>
            </a:rPr>
            <a:t>SOC 1 report needs provided to AOS or IPA auditor as soon as it is available  </a:t>
          </a:r>
        </a:p>
      </dsp:txBody>
      <dsp:txXfrm>
        <a:off x="433248" y="3730205"/>
        <a:ext cx="10126714" cy="574075"/>
      </dsp:txXfrm>
    </dsp:sp>
    <dsp:sp modelId="{73A12107-4612-46D3-BF1A-FB5DE281C31C}">
      <dsp:nvSpPr>
        <dsp:cNvPr id="0" name=""/>
        <dsp:cNvSpPr/>
      </dsp:nvSpPr>
      <dsp:spPr>
        <a:xfrm>
          <a:off x="74451" y="3658445"/>
          <a:ext cx="717594" cy="717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D57BF-B490-437A-AC19-B80D8B1E0EAB}">
      <dsp:nvSpPr>
        <dsp:cNvPr id="0" name=""/>
        <dsp:cNvSpPr/>
      </dsp:nvSpPr>
      <dsp:spPr>
        <a:xfrm>
          <a:off x="0" y="2679918"/>
          <a:ext cx="7886700" cy="175831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b="1" kern="1200" dirty="0"/>
            <a:t>Purpose of an Audit…</a:t>
          </a:r>
        </a:p>
      </dsp:txBody>
      <dsp:txXfrm>
        <a:off x="0" y="2679918"/>
        <a:ext cx="7886700" cy="949491"/>
      </dsp:txXfrm>
    </dsp:sp>
    <dsp:sp modelId="{E399EBF6-CCEC-47D6-B615-4281CDF70EDB}">
      <dsp:nvSpPr>
        <dsp:cNvPr id="0" name=""/>
        <dsp:cNvSpPr/>
      </dsp:nvSpPr>
      <dsp:spPr>
        <a:xfrm>
          <a:off x="3850" y="3594243"/>
          <a:ext cx="2626332" cy="80882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Gain Assurance over Financial Statements</a:t>
          </a:r>
        </a:p>
      </dsp:txBody>
      <dsp:txXfrm>
        <a:off x="3850" y="3594243"/>
        <a:ext cx="2626332" cy="808825"/>
      </dsp:txXfrm>
    </dsp:sp>
    <dsp:sp modelId="{F4A80CAA-B6EF-4E35-8E2C-394E73FC3AEC}">
      <dsp:nvSpPr>
        <dsp:cNvPr id="0" name=""/>
        <dsp:cNvSpPr/>
      </dsp:nvSpPr>
      <dsp:spPr>
        <a:xfrm>
          <a:off x="2630183" y="3594243"/>
          <a:ext cx="2626332" cy="808825"/>
        </a:xfrm>
        <a:prstGeom prst="rect">
          <a:avLst/>
        </a:prstGeom>
        <a:solidFill>
          <a:schemeClr val="accent4">
            <a:tint val="40000"/>
            <a:alpha val="90000"/>
            <a:hueOff val="-3354145"/>
            <a:satOff val="-3978"/>
            <a:lumOff val="-394"/>
            <a:alphaOff val="0"/>
          </a:schemeClr>
        </a:solidFill>
        <a:ln w="6350" cap="flat" cmpd="sng" algn="ctr">
          <a:solidFill>
            <a:schemeClr val="accent4">
              <a:tint val="40000"/>
              <a:alpha val="90000"/>
              <a:hueOff val="-3354145"/>
              <a:satOff val="-3978"/>
              <a:lumOff val="-394"/>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Add Credibility to Financial Statements</a:t>
          </a:r>
        </a:p>
      </dsp:txBody>
      <dsp:txXfrm>
        <a:off x="2630183" y="3594243"/>
        <a:ext cx="2626332" cy="808825"/>
      </dsp:txXfrm>
    </dsp:sp>
    <dsp:sp modelId="{818C768E-0F58-4838-84A7-B5A54687FD6C}">
      <dsp:nvSpPr>
        <dsp:cNvPr id="0" name=""/>
        <dsp:cNvSpPr/>
      </dsp:nvSpPr>
      <dsp:spPr>
        <a:xfrm>
          <a:off x="5256516" y="3594243"/>
          <a:ext cx="2626332" cy="808825"/>
        </a:xfrm>
        <a:prstGeom prst="rect">
          <a:avLst/>
        </a:prstGeom>
        <a:solidFill>
          <a:schemeClr val="accent4">
            <a:tint val="40000"/>
            <a:alpha val="90000"/>
            <a:hueOff val="-6708290"/>
            <a:satOff val="-7957"/>
            <a:lumOff val="-788"/>
            <a:alphaOff val="0"/>
          </a:schemeClr>
        </a:solidFill>
        <a:ln w="6350" cap="flat" cmpd="sng" algn="ctr">
          <a:solidFill>
            <a:schemeClr val="accent4">
              <a:tint val="40000"/>
              <a:alpha val="90000"/>
              <a:hueOff val="-6708290"/>
              <a:satOff val="-7957"/>
              <a:lumOff val="-78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Express an Independent Opinion</a:t>
          </a:r>
        </a:p>
      </dsp:txBody>
      <dsp:txXfrm>
        <a:off x="5256516" y="3594243"/>
        <a:ext cx="2626332" cy="808825"/>
      </dsp:txXfrm>
    </dsp:sp>
    <dsp:sp modelId="{73A8C489-810B-4D8F-9F84-B4C36672CA47}">
      <dsp:nvSpPr>
        <dsp:cNvPr id="0" name=""/>
        <dsp:cNvSpPr/>
      </dsp:nvSpPr>
      <dsp:spPr>
        <a:xfrm rot="10800000">
          <a:off x="0" y="2002"/>
          <a:ext cx="7886700" cy="2704291"/>
        </a:xfrm>
        <a:prstGeom prst="upArrowCallou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b="1" kern="1200" dirty="0"/>
            <a:t>An Audit is...</a:t>
          </a:r>
        </a:p>
      </dsp:txBody>
      <dsp:txXfrm rot="-10800000">
        <a:off x="0" y="2002"/>
        <a:ext cx="7886700" cy="949206"/>
      </dsp:txXfrm>
    </dsp:sp>
    <dsp:sp modelId="{744D73BC-7F2B-4CE8-916A-D4B5508C2F5A}">
      <dsp:nvSpPr>
        <dsp:cNvPr id="0" name=""/>
        <dsp:cNvSpPr/>
      </dsp:nvSpPr>
      <dsp:spPr>
        <a:xfrm>
          <a:off x="0" y="951208"/>
          <a:ext cx="3943349" cy="808583"/>
        </a:xfrm>
        <a:prstGeom prst="rect">
          <a:avLst/>
        </a:prstGeom>
        <a:solidFill>
          <a:schemeClr val="accent4">
            <a:tint val="40000"/>
            <a:alpha val="90000"/>
            <a:hueOff val="-10062435"/>
            <a:satOff val="-11935"/>
            <a:lumOff val="-1182"/>
            <a:alphaOff val="0"/>
          </a:schemeClr>
        </a:solidFill>
        <a:ln w="6350" cap="flat" cmpd="sng" algn="ctr">
          <a:solidFill>
            <a:schemeClr val="accent4">
              <a:tint val="40000"/>
              <a:alpha val="90000"/>
              <a:hueOff val="-10062435"/>
              <a:satOff val="-11935"/>
              <a:lumOff val="-1182"/>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Evaluation of the Financial Statements</a:t>
          </a:r>
        </a:p>
      </dsp:txBody>
      <dsp:txXfrm>
        <a:off x="0" y="951208"/>
        <a:ext cx="3943349" cy="808583"/>
      </dsp:txXfrm>
    </dsp:sp>
    <dsp:sp modelId="{0DEDD039-E1A6-45A6-BE40-6DC8F3795466}">
      <dsp:nvSpPr>
        <dsp:cNvPr id="0" name=""/>
        <dsp:cNvSpPr/>
      </dsp:nvSpPr>
      <dsp:spPr>
        <a:xfrm>
          <a:off x="3943350" y="951208"/>
          <a:ext cx="3943349" cy="808583"/>
        </a:xfrm>
        <a:prstGeom prst="rect">
          <a:avLst/>
        </a:prstGeom>
        <a:solidFill>
          <a:schemeClr val="accent4">
            <a:tint val="40000"/>
            <a:alpha val="90000"/>
            <a:hueOff val="-13416580"/>
            <a:satOff val="-15913"/>
            <a:lumOff val="-1576"/>
            <a:alphaOff val="0"/>
          </a:schemeClr>
        </a:solidFill>
        <a:ln w="6350" cap="flat" cmpd="sng" algn="ctr">
          <a:solidFill>
            <a:schemeClr val="accent4">
              <a:tint val="40000"/>
              <a:alpha val="90000"/>
              <a:hueOff val="-13416580"/>
              <a:satOff val="-15913"/>
              <a:lumOff val="-1576"/>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Evaluation of Internal Control and Compliance</a:t>
          </a:r>
        </a:p>
      </dsp:txBody>
      <dsp:txXfrm>
        <a:off x="3943350" y="951208"/>
        <a:ext cx="3943349" cy="80858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19914-BB9A-49C5-81AF-F0B7ABD34024}">
      <dsp:nvSpPr>
        <dsp:cNvPr id="0" name=""/>
        <dsp:cNvSpPr/>
      </dsp:nvSpPr>
      <dsp:spPr>
        <a:xfrm>
          <a:off x="0" y="49041"/>
          <a:ext cx="11372027" cy="70200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Audits</a:t>
          </a:r>
        </a:p>
      </dsp:txBody>
      <dsp:txXfrm>
        <a:off x="34269" y="83310"/>
        <a:ext cx="11303489" cy="633462"/>
      </dsp:txXfrm>
    </dsp:sp>
    <dsp:sp modelId="{172A74CF-9EC3-4BB5-832C-B6A57BEF35AF}">
      <dsp:nvSpPr>
        <dsp:cNvPr id="0" name=""/>
        <dsp:cNvSpPr/>
      </dsp:nvSpPr>
      <dsp:spPr>
        <a:xfrm>
          <a:off x="0" y="751041"/>
          <a:ext cx="11372027" cy="11178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6106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Search Audits Released</a:t>
          </a:r>
        </a:p>
        <a:p>
          <a:pPr marL="228600" lvl="1" indent="-228600" algn="l" defTabSz="1022350">
            <a:lnSpc>
              <a:spcPct val="90000"/>
            </a:lnSpc>
            <a:spcBef>
              <a:spcPct val="0"/>
            </a:spcBef>
            <a:spcAft>
              <a:spcPct val="20000"/>
            </a:spcAft>
            <a:buChar char="•"/>
          </a:pPr>
          <a:r>
            <a:rPr lang="en-US" sz="2300" kern="1200" dirty="0"/>
            <a:t>ORC 9.24 Certified Finding for Recovery Search</a:t>
          </a:r>
        </a:p>
        <a:p>
          <a:pPr marL="228600" lvl="1" indent="-228600" algn="l" defTabSz="1022350">
            <a:lnSpc>
              <a:spcPct val="90000"/>
            </a:lnSpc>
            <a:spcBef>
              <a:spcPct val="0"/>
            </a:spcBef>
            <a:spcAft>
              <a:spcPct val="20000"/>
            </a:spcAft>
            <a:buChar char="•"/>
          </a:pPr>
          <a:endParaRPr lang="en-US" sz="2300" kern="1200" dirty="0"/>
        </a:p>
      </dsp:txBody>
      <dsp:txXfrm>
        <a:off x="0" y="751041"/>
        <a:ext cx="11372027" cy="1117800"/>
      </dsp:txXfrm>
    </dsp:sp>
    <dsp:sp modelId="{1278F54F-6F0E-4034-992A-5CA80E57679D}">
      <dsp:nvSpPr>
        <dsp:cNvPr id="0" name=""/>
        <dsp:cNvSpPr/>
      </dsp:nvSpPr>
      <dsp:spPr>
        <a:xfrm>
          <a:off x="0" y="1868842"/>
          <a:ext cx="11372027" cy="702000"/>
        </a:xfrm>
        <a:prstGeom prst="round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Local Government</a:t>
          </a:r>
        </a:p>
      </dsp:txBody>
      <dsp:txXfrm>
        <a:off x="34269" y="1903111"/>
        <a:ext cx="11303489" cy="633462"/>
      </dsp:txXfrm>
    </dsp:sp>
    <dsp:sp modelId="{D13C3A42-C5F9-4FB6-82E9-9A1C1D2DA633}">
      <dsp:nvSpPr>
        <dsp:cNvPr id="0" name=""/>
        <dsp:cNvSpPr/>
      </dsp:nvSpPr>
      <dsp:spPr>
        <a:xfrm>
          <a:off x="0" y="2570842"/>
          <a:ext cx="11372027" cy="23598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6106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New Fiscal Officer Resources</a:t>
          </a:r>
        </a:p>
        <a:p>
          <a:pPr marL="228600" lvl="1" indent="-228600" algn="l" defTabSz="1022350">
            <a:lnSpc>
              <a:spcPct val="90000"/>
            </a:lnSpc>
            <a:spcBef>
              <a:spcPct val="0"/>
            </a:spcBef>
            <a:spcAft>
              <a:spcPct val="20000"/>
            </a:spcAft>
            <a:buChar char="•"/>
          </a:pPr>
          <a:r>
            <a:rPr lang="en-US" sz="2300" kern="1200" dirty="0"/>
            <a:t>Reference Materials – OCS, Financial Statement &amp; Footnote Shells, Single Audit Practice Aids, FACCR’s, AUP’s, ORC/OAC, Publications &amp; Manuals (Checklist for an Outgoing FO, Handbooks, Manuals, Best Practices, Bulletins, Advisory Memos, etc.), Responsibilities of Those Charged with Governance</a:t>
          </a:r>
        </a:p>
        <a:p>
          <a:pPr marL="228600" lvl="1" indent="-228600" algn="l" defTabSz="1022350">
            <a:lnSpc>
              <a:spcPct val="90000"/>
            </a:lnSpc>
            <a:spcBef>
              <a:spcPct val="0"/>
            </a:spcBef>
            <a:spcAft>
              <a:spcPct val="20000"/>
            </a:spcAft>
            <a:buChar char="•"/>
          </a:pPr>
          <a:r>
            <a:rPr lang="en-US" sz="2300" kern="1200" dirty="0"/>
            <a:t>Hinkle System</a:t>
          </a:r>
        </a:p>
        <a:p>
          <a:pPr marL="228600" lvl="1" indent="-228600" algn="l" defTabSz="1022350">
            <a:lnSpc>
              <a:spcPct val="90000"/>
            </a:lnSpc>
            <a:spcBef>
              <a:spcPct val="0"/>
            </a:spcBef>
            <a:spcAft>
              <a:spcPct val="20000"/>
            </a:spcAft>
            <a:buChar char="•"/>
          </a:pPr>
          <a:r>
            <a:rPr lang="en-US" sz="2300" kern="1200" dirty="0"/>
            <a:t>UAN</a:t>
          </a:r>
        </a:p>
      </dsp:txBody>
      <dsp:txXfrm>
        <a:off x="0" y="2570842"/>
        <a:ext cx="11372027" cy="23598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19914-BB9A-49C5-81AF-F0B7ABD34024}">
      <dsp:nvSpPr>
        <dsp:cNvPr id="0" name=""/>
        <dsp:cNvSpPr/>
      </dsp:nvSpPr>
      <dsp:spPr>
        <a:xfrm>
          <a:off x="0" y="2781"/>
          <a:ext cx="11372027" cy="95940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kern="1200" dirty="0"/>
            <a:t>Trainings</a:t>
          </a:r>
        </a:p>
      </dsp:txBody>
      <dsp:txXfrm>
        <a:off x="46834" y="49615"/>
        <a:ext cx="11278359" cy="865732"/>
      </dsp:txXfrm>
    </dsp:sp>
    <dsp:sp modelId="{172A74CF-9EC3-4BB5-832C-B6A57BEF35AF}">
      <dsp:nvSpPr>
        <dsp:cNvPr id="0" name=""/>
        <dsp:cNvSpPr/>
      </dsp:nvSpPr>
      <dsp:spPr>
        <a:xfrm>
          <a:off x="0" y="962181"/>
          <a:ext cx="11372027" cy="152766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61062"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MANY free webinars!</a:t>
          </a:r>
        </a:p>
        <a:p>
          <a:pPr marL="285750" lvl="1" indent="-285750" algn="l" defTabSz="1422400">
            <a:lnSpc>
              <a:spcPct val="90000"/>
            </a:lnSpc>
            <a:spcBef>
              <a:spcPct val="0"/>
            </a:spcBef>
            <a:spcAft>
              <a:spcPct val="20000"/>
            </a:spcAft>
            <a:buChar char="•"/>
          </a:pPr>
          <a:r>
            <a:rPr lang="en-US" sz="3200" kern="1200" dirty="0"/>
            <a:t>Registration for AOS conferences</a:t>
          </a:r>
        </a:p>
        <a:p>
          <a:pPr marL="285750" lvl="1" indent="-285750" algn="l" defTabSz="1422400">
            <a:lnSpc>
              <a:spcPct val="90000"/>
            </a:lnSpc>
            <a:spcBef>
              <a:spcPct val="0"/>
            </a:spcBef>
            <a:spcAft>
              <a:spcPct val="20000"/>
            </a:spcAft>
            <a:buChar char="•"/>
          </a:pPr>
          <a:endParaRPr lang="en-US" sz="3200" kern="1200" dirty="0"/>
        </a:p>
      </dsp:txBody>
      <dsp:txXfrm>
        <a:off x="0" y="962181"/>
        <a:ext cx="11372027" cy="1527660"/>
      </dsp:txXfrm>
    </dsp:sp>
    <dsp:sp modelId="{1278F54F-6F0E-4034-992A-5CA80E57679D}">
      <dsp:nvSpPr>
        <dsp:cNvPr id="0" name=""/>
        <dsp:cNvSpPr/>
      </dsp:nvSpPr>
      <dsp:spPr>
        <a:xfrm>
          <a:off x="0" y="2489842"/>
          <a:ext cx="11372027" cy="959400"/>
        </a:xfrm>
        <a:prstGeom prst="round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kern="1200" dirty="0"/>
            <a:t>Resources</a:t>
          </a:r>
        </a:p>
      </dsp:txBody>
      <dsp:txXfrm>
        <a:off x="46834" y="2536676"/>
        <a:ext cx="11278359" cy="865732"/>
      </dsp:txXfrm>
    </dsp:sp>
    <dsp:sp modelId="{D13C3A42-C5F9-4FB6-82E9-9A1C1D2DA633}">
      <dsp:nvSpPr>
        <dsp:cNvPr id="0" name=""/>
        <dsp:cNvSpPr/>
      </dsp:nvSpPr>
      <dsp:spPr>
        <a:xfrm>
          <a:off x="0" y="3449242"/>
          <a:ext cx="11372027" cy="152766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61062"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Federal</a:t>
          </a:r>
        </a:p>
        <a:p>
          <a:pPr marL="285750" lvl="1" indent="-285750" algn="l" defTabSz="1422400">
            <a:lnSpc>
              <a:spcPct val="90000"/>
            </a:lnSpc>
            <a:spcBef>
              <a:spcPct val="0"/>
            </a:spcBef>
            <a:spcAft>
              <a:spcPct val="20000"/>
            </a:spcAft>
            <a:buChar char="•"/>
          </a:pPr>
          <a:r>
            <a:rPr lang="en-US" sz="3200" kern="1200" dirty="0"/>
            <a:t>eServices</a:t>
          </a:r>
        </a:p>
        <a:p>
          <a:pPr marL="285750" lvl="1" indent="-285750" algn="l" defTabSz="1422400">
            <a:lnSpc>
              <a:spcPct val="90000"/>
            </a:lnSpc>
            <a:spcBef>
              <a:spcPct val="0"/>
            </a:spcBef>
            <a:spcAft>
              <a:spcPct val="20000"/>
            </a:spcAft>
            <a:buChar char="•"/>
          </a:pPr>
          <a:r>
            <a:rPr lang="en-US" sz="3200" kern="1200" dirty="0"/>
            <a:t>Ohio Checkbook</a:t>
          </a:r>
        </a:p>
      </dsp:txBody>
      <dsp:txXfrm>
        <a:off x="0" y="3449242"/>
        <a:ext cx="11372027" cy="152766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19914-BB9A-49C5-81AF-F0B7ABD34024}">
      <dsp:nvSpPr>
        <dsp:cNvPr id="0" name=""/>
        <dsp:cNvSpPr/>
      </dsp:nvSpPr>
      <dsp:spPr>
        <a:xfrm>
          <a:off x="0" y="5751"/>
          <a:ext cx="11372027" cy="131040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b="1" kern="1200" dirty="0"/>
            <a:t>Contact Us</a:t>
          </a:r>
        </a:p>
      </dsp:txBody>
      <dsp:txXfrm>
        <a:off x="63968" y="69719"/>
        <a:ext cx="11244091" cy="1182464"/>
      </dsp:txXfrm>
    </dsp:sp>
    <dsp:sp modelId="{172A74CF-9EC3-4BB5-832C-B6A57BEF35AF}">
      <dsp:nvSpPr>
        <dsp:cNvPr id="0" name=""/>
        <dsp:cNvSpPr/>
      </dsp:nvSpPr>
      <dsp:spPr>
        <a:xfrm>
          <a:off x="0" y="1316151"/>
          <a:ext cx="11372027" cy="142002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61062" tIns="71120" rIns="398272" bIns="7112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t>Report Fraud</a:t>
          </a:r>
        </a:p>
        <a:p>
          <a:pPr marL="285750" lvl="1" indent="-285750" algn="l" defTabSz="1955800">
            <a:lnSpc>
              <a:spcPct val="90000"/>
            </a:lnSpc>
            <a:spcBef>
              <a:spcPct val="0"/>
            </a:spcBef>
            <a:spcAft>
              <a:spcPct val="20000"/>
            </a:spcAft>
            <a:buChar char="•"/>
          </a:pPr>
          <a:r>
            <a:rPr lang="en-US" sz="4400" kern="1200" dirty="0"/>
            <a:t>Request a Speaker</a:t>
          </a:r>
        </a:p>
      </dsp:txBody>
      <dsp:txXfrm>
        <a:off x="0" y="1316151"/>
        <a:ext cx="11372027" cy="1420020"/>
      </dsp:txXfrm>
    </dsp:sp>
    <dsp:sp modelId="{1278F54F-6F0E-4034-992A-5CA80E57679D}">
      <dsp:nvSpPr>
        <dsp:cNvPr id="0" name=""/>
        <dsp:cNvSpPr/>
      </dsp:nvSpPr>
      <dsp:spPr>
        <a:xfrm>
          <a:off x="0" y="2736172"/>
          <a:ext cx="11372027" cy="1310400"/>
        </a:xfrm>
        <a:prstGeom prst="roundRect">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b="1" kern="1200" dirty="0"/>
            <a:t>Newsroom</a:t>
          </a:r>
        </a:p>
      </dsp:txBody>
      <dsp:txXfrm>
        <a:off x="63968" y="2800140"/>
        <a:ext cx="11244091" cy="1182464"/>
      </dsp:txXfrm>
    </dsp:sp>
    <dsp:sp modelId="{D13C3A42-C5F9-4FB6-82E9-9A1C1D2DA633}">
      <dsp:nvSpPr>
        <dsp:cNvPr id="0" name=""/>
        <dsp:cNvSpPr/>
      </dsp:nvSpPr>
      <dsp:spPr>
        <a:xfrm>
          <a:off x="0" y="4046572"/>
          <a:ext cx="11372027" cy="92736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61062" tIns="71120" rIns="398272" bIns="7112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t>Unauditable List</a:t>
          </a:r>
        </a:p>
      </dsp:txBody>
      <dsp:txXfrm>
        <a:off x="0" y="4046572"/>
        <a:ext cx="11372027" cy="927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4E4D6-2053-45DB-91BC-1B63AE950673}">
      <dsp:nvSpPr>
        <dsp:cNvPr id="0" name=""/>
        <dsp:cNvSpPr/>
      </dsp:nvSpPr>
      <dsp:spPr>
        <a:xfrm rot="16200000">
          <a:off x="-980304" y="981267"/>
          <a:ext cx="4465638" cy="2503103"/>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0" tIns="0" rIns="185229" bIns="0" numCol="1" spcCol="1270" anchor="ctr" anchorCtr="0">
          <a:noAutofit/>
        </a:bodyPr>
        <a:lstStyle/>
        <a:p>
          <a:pPr marL="0" lvl="0" indent="0" algn="ctr" defTabSz="1289050">
            <a:lnSpc>
              <a:spcPct val="90000"/>
            </a:lnSpc>
            <a:spcBef>
              <a:spcPct val="0"/>
            </a:spcBef>
            <a:spcAft>
              <a:spcPct val="35000"/>
            </a:spcAft>
            <a:buNone/>
          </a:pPr>
          <a:r>
            <a:rPr lang="en-US" sz="2900" b="1" kern="1200" dirty="0"/>
            <a:t>Ohio Law- biennial</a:t>
          </a:r>
        </a:p>
      </dsp:txBody>
      <dsp:txXfrm rot="5400000">
        <a:off x="963" y="893128"/>
        <a:ext cx="2503103" cy="2679382"/>
      </dsp:txXfrm>
    </dsp:sp>
    <dsp:sp modelId="{57CB7F77-916B-4E2A-AFAA-F8C6972157CF}">
      <dsp:nvSpPr>
        <dsp:cNvPr id="0" name=""/>
        <dsp:cNvSpPr/>
      </dsp:nvSpPr>
      <dsp:spPr>
        <a:xfrm rot="16200000">
          <a:off x="1710531" y="981267"/>
          <a:ext cx="4465638" cy="2503103"/>
        </a:xfrm>
        <a:prstGeom prst="flowChartManualOperation">
          <a:avLst/>
        </a:prstGeom>
        <a:gradFill rotWithShape="0">
          <a:gsLst>
            <a:gs pos="0">
              <a:schemeClr val="accent4">
                <a:hueOff val="-6582069"/>
                <a:satOff val="-14017"/>
                <a:lumOff val="-3431"/>
                <a:alphaOff val="0"/>
                <a:satMod val="103000"/>
                <a:lumMod val="102000"/>
                <a:tint val="94000"/>
              </a:schemeClr>
            </a:gs>
            <a:gs pos="50000">
              <a:schemeClr val="accent4">
                <a:hueOff val="-6582069"/>
                <a:satOff val="-14017"/>
                <a:lumOff val="-3431"/>
                <a:alphaOff val="0"/>
                <a:satMod val="110000"/>
                <a:lumMod val="100000"/>
                <a:shade val="100000"/>
              </a:schemeClr>
            </a:gs>
            <a:gs pos="100000">
              <a:schemeClr val="accent4">
                <a:hueOff val="-6582069"/>
                <a:satOff val="-14017"/>
                <a:lumOff val="-343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0" tIns="0" rIns="185229" bIns="0" numCol="1" spcCol="1270" anchor="ctr" anchorCtr="0">
          <a:noAutofit/>
        </a:bodyPr>
        <a:lstStyle/>
        <a:p>
          <a:pPr marL="0" lvl="0" indent="0" algn="ctr" defTabSz="1289050">
            <a:lnSpc>
              <a:spcPct val="90000"/>
            </a:lnSpc>
            <a:spcBef>
              <a:spcPct val="0"/>
            </a:spcBef>
            <a:spcAft>
              <a:spcPct val="35000"/>
            </a:spcAft>
            <a:buNone/>
          </a:pPr>
          <a:r>
            <a:rPr lang="en-US" sz="2900" b="1" kern="1200" dirty="0"/>
            <a:t>Federal Single Audit - $750,000</a:t>
          </a:r>
          <a:r>
            <a:rPr lang="en-US" sz="2900" b="1" kern="1200" dirty="0">
              <a:solidFill>
                <a:srgbClr val="FFFF00"/>
              </a:solidFill>
            </a:rPr>
            <a:t>*</a:t>
          </a:r>
          <a:r>
            <a:rPr lang="en-US" sz="2900" b="1" kern="1200" dirty="0"/>
            <a:t> in Federal Expenditures</a:t>
          </a:r>
        </a:p>
      </dsp:txBody>
      <dsp:txXfrm rot="5400000">
        <a:off x="2691798" y="893128"/>
        <a:ext cx="2503103" cy="2679382"/>
      </dsp:txXfrm>
    </dsp:sp>
    <dsp:sp modelId="{83098049-8BBA-4C65-94D9-62C74F4152CD}">
      <dsp:nvSpPr>
        <dsp:cNvPr id="0" name=""/>
        <dsp:cNvSpPr/>
      </dsp:nvSpPr>
      <dsp:spPr>
        <a:xfrm rot="16200000">
          <a:off x="4401366" y="981267"/>
          <a:ext cx="4465638" cy="2503103"/>
        </a:xfrm>
        <a:prstGeom prst="flowChartManualOperation">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0" tIns="0" rIns="185229" bIns="0" numCol="1" spcCol="1270" anchor="ctr" anchorCtr="0">
          <a:noAutofit/>
        </a:bodyPr>
        <a:lstStyle/>
        <a:p>
          <a:pPr marL="0" lvl="0" indent="0" algn="ctr" defTabSz="1289050">
            <a:lnSpc>
              <a:spcPct val="90000"/>
            </a:lnSpc>
            <a:spcBef>
              <a:spcPct val="0"/>
            </a:spcBef>
            <a:spcAft>
              <a:spcPct val="35000"/>
            </a:spcAft>
            <a:buNone/>
          </a:pPr>
          <a:r>
            <a:rPr lang="en-US" sz="2900" b="1" kern="1200" dirty="0"/>
            <a:t>Anytime – Public Office Request or AOS Initiative</a:t>
          </a:r>
        </a:p>
      </dsp:txBody>
      <dsp:txXfrm rot="5400000">
        <a:off x="5382633" y="893128"/>
        <a:ext cx="2503103" cy="26793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A0E5F-1E92-4596-A171-A874ED3B7C2E}">
      <dsp:nvSpPr>
        <dsp:cNvPr id="0" name=""/>
        <dsp:cNvSpPr/>
      </dsp:nvSpPr>
      <dsp:spPr>
        <a:xfrm rot="16200000">
          <a:off x="1209392" y="1645161"/>
          <a:ext cx="3483661" cy="2128886"/>
        </a:xfrm>
        <a:prstGeom prst="round2SameRect">
          <a:avLst>
            <a:gd name="adj1" fmla="val 16670"/>
            <a:gd name="adj2" fmla="val 0"/>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99060" tIns="165100" rIns="148590" bIns="165100" numCol="1" spcCol="1270" anchor="t" anchorCtr="0">
          <a:noAutofit/>
        </a:bodyPr>
        <a:lstStyle/>
        <a:p>
          <a:pPr marL="0" lvl="0" indent="0" algn="l" defTabSz="1155700">
            <a:lnSpc>
              <a:spcPct val="90000"/>
            </a:lnSpc>
            <a:spcBef>
              <a:spcPct val="0"/>
            </a:spcBef>
            <a:spcAft>
              <a:spcPct val="35000"/>
            </a:spcAft>
            <a:buNone/>
          </a:pPr>
          <a:r>
            <a:rPr lang="en-US" sz="2600" b="1" kern="1200" dirty="0"/>
            <a:t>ORC 117.11 requires at least </a:t>
          </a:r>
          <a:r>
            <a:rPr lang="en-US" sz="2600" b="1" u="sng" kern="1200" dirty="0"/>
            <a:t>biennial</a:t>
          </a:r>
          <a:r>
            <a:rPr lang="en-US" sz="2600" b="1" kern="1200" dirty="0"/>
            <a:t> </a:t>
          </a:r>
          <a:r>
            <a:rPr lang="en-US" sz="2600" b="1" u="sng" kern="1200" dirty="0"/>
            <a:t>audits</a:t>
          </a:r>
        </a:p>
      </dsp:txBody>
      <dsp:txXfrm rot="5400000">
        <a:off x="1990721" y="1071716"/>
        <a:ext cx="2024944" cy="3275777"/>
      </dsp:txXfrm>
    </dsp:sp>
    <dsp:sp modelId="{76DADD93-D732-4AA0-B72F-75DC79DA2579}">
      <dsp:nvSpPr>
        <dsp:cNvPr id="0" name=""/>
        <dsp:cNvSpPr/>
      </dsp:nvSpPr>
      <dsp:spPr>
        <a:xfrm rot="5400000">
          <a:off x="3434946" y="1645161"/>
          <a:ext cx="3483661" cy="2128886"/>
        </a:xfrm>
        <a:prstGeom prst="round2SameRect">
          <a:avLst>
            <a:gd name="adj1" fmla="val 16670"/>
            <a:gd name="adj2" fmla="val 0"/>
          </a:avLst>
        </a:prstGeom>
        <a:solidFill>
          <a:schemeClr val="accent4">
            <a:tint val="50000"/>
            <a:hueOff val="-13404686"/>
            <a:satOff val="-16546"/>
            <a:lumOff val="120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48590" tIns="165100" rIns="99060" bIns="165100" numCol="1" spcCol="1270" anchor="t" anchorCtr="0">
          <a:noAutofit/>
        </a:bodyPr>
        <a:lstStyle/>
        <a:p>
          <a:pPr marL="0" lvl="0" indent="0" algn="l" defTabSz="1155700">
            <a:lnSpc>
              <a:spcPct val="90000"/>
            </a:lnSpc>
            <a:spcBef>
              <a:spcPct val="0"/>
            </a:spcBef>
            <a:spcAft>
              <a:spcPct val="35000"/>
            </a:spcAft>
            <a:buNone/>
          </a:pPr>
          <a:r>
            <a:rPr lang="en-US" sz="2600" b="1" kern="1200" dirty="0"/>
            <a:t>However, you must </a:t>
          </a:r>
          <a:r>
            <a:rPr lang="en-US" sz="2600" b="1" u="sng" kern="1200" dirty="0"/>
            <a:t>annually file </a:t>
          </a:r>
          <a:r>
            <a:rPr lang="en-US" sz="2600" b="1" kern="1200" dirty="0"/>
            <a:t>financial statements, notes, etc. via Hinkle system</a:t>
          </a:r>
        </a:p>
      </dsp:txBody>
      <dsp:txXfrm rot="-5400000">
        <a:off x="4112333" y="1071716"/>
        <a:ext cx="2024944" cy="3275777"/>
      </dsp:txXfrm>
    </dsp:sp>
    <dsp:sp modelId="{5628CD25-A499-4080-B211-D5116852DBBE}">
      <dsp:nvSpPr>
        <dsp:cNvPr id="0" name=""/>
        <dsp:cNvSpPr/>
      </dsp:nvSpPr>
      <dsp:spPr>
        <a:xfrm>
          <a:off x="2951004" y="0"/>
          <a:ext cx="2225554" cy="2225446"/>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2164E7-A908-42AA-851B-1CC0FC9906C9}">
      <dsp:nvSpPr>
        <dsp:cNvPr id="0" name=""/>
        <dsp:cNvSpPr/>
      </dsp:nvSpPr>
      <dsp:spPr>
        <a:xfrm rot="10800000">
          <a:off x="2951004" y="3193220"/>
          <a:ext cx="2225554" cy="2225446"/>
        </a:xfrm>
        <a:prstGeom prst="circularArrow">
          <a:avLst>
            <a:gd name="adj1" fmla="val 12500"/>
            <a:gd name="adj2" fmla="val 1142322"/>
            <a:gd name="adj3" fmla="val 20457678"/>
            <a:gd name="adj4" fmla="val 10800000"/>
            <a:gd name="adj5" fmla="val 12500"/>
          </a:avLst>
        </a:prstGeom>
        <a:solidFill>
          <a:schemeClr val="accent4">
            <a:hueOff val="-13164139"/>
            <a:satOff val="-28033"/>
            <a:lumOff val="-6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DB4E5-F71C-4C4E-9209-C5DE20E7BF58}">
      <dsp:nvSpPr>
        <dsp:cNvPr id="0" name=""/>
        <dsp:cNvSpPr/>
      </dsp:nvSpPr>
      <dsp:spPr>
        <a:xfrm>
          <a:off x="3388" y="0"/>
          <a:ext cx="3881735" cy="467518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b="1" kern="1200" dirty="0"/>
            <a:t>Auditor of State</a:t>
          </a:r>
        </a:p>
      </dsp:txBody>
      <dsp:txXfrm>
        <a:off x="3388" y="1870075"/>
        <a:ext cx="3881735" cy="1870075"/>
      </dsp:txXfrm>
    </dsp:sp>
    <dsp:sp modelId="{6427E947-048C-452F-B633-B3F5FAEAB9E7}">
      <dsp:nvSpPr>
        <dsp:cNvPr id="0" name=""/>
        <dsp:cNvSpPr/>
      </dsp:nvSpPr>
      <dsp:spPr>
        <a:xfrm>
          <a:off x="1165837" y="280511"/>
          <a:ext cx="1556837" cy="1556837"/>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6" t="76" r="76" b="76"/>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16FCA94-31D3-4253-A0CC-45E6A7A02C60}">
      <dsp:nvSpPr>
        <dsp:cNvPr id="0" name=""/>
        <dsp:cNvSpPr/>
      </dsp:nvSpPr>
      <dsp:spPr>
        <a:xfrm>
          <a:off x="4001576" y="0"/>
          <a:ext cx="3881735" cy="4675188"/>
        </a:xfrm>
        <a:prstGeom prst="roundRect">
          <a:avLst>
            <a:gd name="adj" fmla="val 10000"/>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b="1" kern="1200" dirty="0"/>
            <a:t>Independent Public Accountant</a:t>
          </a:r>
        </a:p>
      </dsp:txBody>
      <dsp:txXfrm>
        <a:off x="4001576" y="1870075"/>
        <a:ext cx="3881735" cy="1870075"/>
      </dsp:txXfrm>
    </dsp:sp>
    <dsp:sp modelId="{0459DD35-5CE8-43A2-B595-C801CBFA1798}">
      <dsp:nvSpPr>
        <dsp:cNvPr id="0" name=""/>
        <dsp:cNvSpPr/>
      </dsp:nvSpPr>
      <dsp:spPr>
        <a:xfrm>
          <a:off x="5164024" y="280511"/>
          <a:ext cx="1556837" cy="155683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6045575-D485-4748-8449-6F4000EE13FF}">
      <dsp:nvSpPr>
        <dsp:cNvPr id="0" name=""/>
        <dsp:cNvSpPr/>
      </dsp:nvSpPr>
      <dsp:spPr>
        <a:xfrm>
          <a:off x="315467" y="3740150"/>
          <a:ext cx="7255764" cy="701278"/>
        </a:xfrm>
        <a:prstGeom prst="leftRightArrow">
          <a:avLst/>
        </a:prstGeom>
        <a:solidFill>
          <a:schemeClr val="accent4">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DDC88-4360-43F2-B993-F53B19C60D6B}">
      <dsp:nvSpPr>
        <dsp:cNvPr id="0" name=""/>
        <dsp:cNvSpPr/>
      </dsp:nvSpPr>
      <dsp:spPr>
        <a:xfrm>
          <a:off x="3747" y="37308"/>
          <a:ext cx="2253360" cy="66200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Independent Auditor’s Report</a:t>
          </a:r>
          <a:endParaRPr lang="en-US" sz="1800" kern="1200" dirty="0"/>
        </a:p>
      </dsp:txBody>
      <dsp:txXfrm>
        <a:off x="3747" y="37308"/>
        <a:ext cx="2253360" cy="662004"/>
      </dsp:txXfrm>
    </dsp:sp>
    <dsp:sp modelId="{D568DEB4-4600-45ED-9D8E-D3BA4CB93DCE}">
      <dsp:nvSpPr>
        <dsp:cNvPr id="0" name=""/>
        <dsp:cNvSpPr/>
      </dsp:nvSpPr>
      <dsp:spPr>
        <a:xfrm>
          <a:off x="3747" y="699312"/>
          <a:ext cx="2253360" cy="432067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Opinion on fair presentation of financial statements</a:t>
          </a:r>
        </a:p>
        <a:p>
          <a:pPr marL="171450" lvl="1" indent="-171450" algn="l" defTabSz="800100">
            <a:lnSpc>
              <a:spcPct val="90000"/>
            </a:lnSpc>
            <a:spcBef>
              <a:spcPct val="0"/>
            </a:spcBef>
            <a:spcAft>
              <a:spcPct val="15000"/>
            </a:spcAft>
            <a:buChar char="•"/>
          </a:pPr>
          <a:r>
            <a:rPr lang="en-US" sz="1800" kern="1200" dirty="0">
              <a:latin typeface="+mj-lt"/>
            </a:rPr>
            <a:t>Opinion on Schedule of Expenditures of Federal Awards (if applicable)</a:t>
          </a:r>
        </a:p>
      </dsp:txBody>
      <dsp:txXfrm>
        <a:off x="3747" y="699312"/>
        <a:ext cx="2253360" cy="4320672"/>
      </dsp:txXfrm>
    </dsp:sp>
    <dsp:sp modelId="{C24E4C67-6301-49A2-AC3D-D6BADD4C2275}">
      <dsp:nvSpPr>
        <dsp:cNvPr id="0" name=""/>
        <dsp:cNvSpPr/>
      </dsp:nvSpPr>
      <dsp:spPr>
        <a:xfrm>
          <a:off x="2572578" y="37308"/>
          <a:ext cx="2253360" cy="662004"/>
        </a:xfrm>
        <a:prstGeom prst="rect">
          <a:avLst/>
        </a:prstGeom>
        <a:gradFill rotWithShape="0">
          <a:gsLst>
            <a:gs pos="0">
              <a:schemeClr val="accent4">
                <a:hueOff val="-4388047"/>
                <a:satOff val="-9344"/>
                <a:lumOff val="-2288"/>
                <a:alphaOff val="0"/>
                <a:satMod val="103000"/>
                <a:lumMod val="102000"/>
                <a:tint val="94000"/>
              </a:schemeClr>
            </a:gs>
            <a:gs pos="50000">
              <a:schemeClr val="accent4">
                <a:hueOff val="-4388047"/>
                <a:satOff val="-9344"/>
                <a:lumOff val="-2288"/>
                <a:alphaOff val="0"/>
                <a:satMod val="110000"/>
                <a:lumMod val="100000"/>
                <a:shade val="100000"/>
              </a:schemeClr>
            </a:gs>
            <a:gs pos="100000">
              <a:schemeClr val="accent4">
                <a:hueOff val="-4388047"/>
                <a:satOff val="-9344"/>
                <a:lumOff val="-22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GAGAS Letter</a:t>
          </a:r>
          <a:endParaRPr lang="en-US" sz="1800" kern="1200" dirty="0"/>
        </a:p>
      </dsp:txBody>
      <dsp:txXfrm>
        <a:off x="2572578" y="37308"/>
        <a:ext cx="2253360" cy="662004"/>
      </dsp:txXfrm>
    </dsp:sp>
    <dsp:sp modelId="{3B7E0F57-B2AC-47FE-9E80-A202499582B1}">
      <dsp:nvSpPr>
        <dsp:cNvPr id="0" name=""/>
        <dsp:cNvSpPr/>
      </dsp:nvSpPr>
      <dsp:spPr>
        <a:xfrm>
          <a:off x="2572578" y="699312"/>
          <a:ext cx="2253360" cy="4320672"/>
        </a:xfrm>
        <a:prstGeom prst="rect">
          <a:avLst/>
        </a:prstGeom>
        <a:solidFill>
          <a:schemeClr val="accent4">
            <a:tint val="40000"/>
            <a:alpha val="90000"/>
            <a:hueOff val="-4472194"/>
            <a:satOff val="-5304"/>
            <a:lumOff val="-525"/>
            <a:alphaOff val="0"/>
          </a:schemeClr>
        </a:solidFill>
        <a:ln w="6350" cap="flat" cmpd="sng" algn="ctr">
          <a:solidFill>
            <a:schemeClr val="accent4">
              <a:tint val="40000"/>
              <a:alpha val="90000"/>
              <a:hueOff val="-4472194"/>
              <a:satOff val="-5304"/>
              <a:lumOff val="-525"/>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Generally Accepted Government Auditing Standards</a:t>
          </a:r>
          <a:endParaRPr lang="en-US" sz="1800" kern="1200" dirty="0"/>
        </a:p>
        <a:p>
          <a:pPr marL="171450" lvl="1" indent="-171450" algn="l" defTabSz="800100">
            <a:lnSpc>
              <a:spcPct val="90000"/>
            </a:lnSpc>
            <a:spcBef>
              <a:spcPct val="0"/>
            </a:spcBef>
            <a:spcAft>
              <a:spcPct val="15000"/>
            </a:spcAft>
            <a:buChar char="•"/>
          </a:pPr>
          <a:r>
            <a:rPr lang="en-US" sz="1800" kern="1200" dirty="0">
              <a:latin typeface="+mj-lt"/>
            </a:rPr>
            <a:t>Results of tests of internal controls and compliance</a:t>
          </a:r>
        </a:p>
        <a:p>
          <a:pPr marL="171450" lvl="1" indent="-171450" algn="l" defTabSz="800100">
            <a:lnSpc>
              <a:spcPct val="90000"/>
            </a:lnSpc>
            <a:spcBef>
              <a:spcPct val="0"/>
            </a:spcBef>
            <a:spcAft>
              <a:spcPct val="15000"/>
            </a:spcAft>
            <a:buChar char="•"/>
          </a:pPr>
          <a:r>
            <a:rPr lang="en-US" sz="1800" kern="1200" dirty="0">
              <a:latin typeface="+mj-lt"/>
            </a:rPr>
            <a:t>Financial statement impact</a:t>
          </a:r>
        </a:p>
      </dsp:txBody>
      <dsp:txXfrm>
        <a:off x="2572578" y="699312"/>
        <a:ext cx="2253360" cy="4320672"/>
      </dsp:txXfrm>
    </dsp:sp>
    <dsp:sp modelId="{9D52792A-738C-4B6B-AC19-AB41F146BF85}">
      <dsp:nvSpPr>
        <dsp:cNvPr id="0" name=""/>
        <dsp:cNvSpPr/>
      </dsp:nvSpPr>
      <dsp:spPr>
        <a:xfrm>
          <a:off x="5141408" y="37308"/>
          <a:ext cx="2253360" cy="662004"/>
        </a:xfrm>
        <a:prstGeom prst="rect">
          <a:avLst/>
        </a:prstGeom>
        <a:gradFill rotWithShape="0">
          <a:gsLst>
            <a:gs pos="0">
              <a:schemeClr val="accent4">
                <a:hueOff val="-8776093"/>
                <a:satOff val="-18689"/>
                <a:lumOff val="-4575"/>
                <a:alphaOff val="0"/>
                <a:satMod val="103000"/>
                <a:lumMod val="102000"/>
                <a:tint val="94000"/>
              </a:schemeClr>
            </a:gs>
            <a:gs pos="50000">
              <a:schemeClr val="accent4">
                <a:hueOff val="-8776093"/>
                <a:satOff val="-18689"/>
                <a:lumOff val="-4575"/>
                <a:alphaOff val="0"/>
                <a:satMod val="110000"/>
                <a:lumMod val="100000"/>
                <a:shade val="100000"/>
              </a:schemeClr>
            </a:gs>
            <a:gs pos="100000">
              <a:schemeClr val="accent4">
                <a:hueOff val="-8776093"/>
                <a:satOff val="-18689"/>
                <a:lumOff val="-457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Single Audit Letter</a:t>
          </a:r>
          <a:endParaRPr lang="en-US" sz="1800" kern="1200" dirty="0"/>
        </a:p>
      </dsp:txBody>
      <dsp:txXfrm>
        <a:off x="5141408" y="37308"/>
        <a:ext cx="2253360" cy="662004"/>
      </dsp:txXfrm>
    </dsp:sp>
    <dsp:sp modelId="{846B1D3B-577F-4E27-B225-D791CCE8A3EF}">
      <dsp:nvSpPr>
        <dsp:cNvPr id="0" name=""/>
        <dsp:cNvSpPr/>
      </dsp:nvSpPr>
      <dsp:spPr>
        <a:xfrm>
          <a:off x="5141408" y="699312"/>
          <a:ext cx="2253360" cy="4320672"/>
        </a:xfrm>
        <a:prstGeom prst="rect">
          <a:avLst/>
        </a:prstGeom>
        <a:solidFill>
          <a:schemeClr val="accent4">
            <a:tint val="40000"/>
            <a:alpha val="90000"/>
            <a:hueOff val="-8944387"/>
            <a:satOff val="-10609"/>
            <a:lumOff val="-1051"/>
            <a:alphaOff val="0"/>
          </a:schemeClr>
        </a:solidFill>
        <a:ln w="6350" cap="flat" cmpd="sng" algn="ctr">
          <a:solidFill>
            <a:schemeClr val="accent4">
              <a:tint val="40000"/>
              <a:alpha val="90000"/>
              <a:hueOff val="-8944387"/>
              <a:satOff val="-10609"/>
              <a:lumOff val="-1051"/>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Opinion on compliance for each major program</a:t>
          </a:r>
          <a:endParaRPr lang="en-US" sz="1800" kern="1200" dirty="0"/>
        </a:p>
        <a:p>
          <a:pPr marL="171450" lvl="1" indent="-171450" algn="l" defTabSz="800100">
            <a:lnSpc>
              <a:spcPct val="90000"/>
            </a:lnSpc>
            <a:spcBef>
              <a:spcPct val="0"/>
            </a:spcBef>
            <a:spcAft>
              <a:spcPct val="15000"/>
            </a:spcAft>
            <a:buChar char="•"/>
          </a:pPr>
          <a:r>
            <a:rPr lang="en-US" sz="1800" kern="1200" dirty="0">
              <a:latin typeface="+mj-lt"/>
            </a:rPr>
            <a:t>Results of tests of internal controls and compliance</a:t>
          </a:r>
        </a:p>
        <a:p>
          <a:pPr marL="171450" lvl="1" indent="-171450" algn="l" defTabSz="800100">
            <a:lnSpc>
              <a:spcPct val="90000"/>
            </a:lnSpc>
            <a:spcBef>
              <a:spcPct val="0"/>
            </a:spcBef>
            <a:spcAft>
              <a:spcPct val="15000"/>
            </a:spcAft>
            <a:buChar char="•"/>
          </a:pPr>
          <a:r>
            <a:rPr lang="en-US" sz="1800" kern="1200" dirty="0">
              <a:latin typeface="+mj-lt"/>
            </a:rPr>
            <a:t>Federal program impact</a:t>
          </a:r>
          <a:endParaRPr lang="en-US" sz="1800" kern="1200" dirty="0"/>
        </a:p>
      </dsp:txBody>
      <dsp:txXfrm>
        <a:off x="5141408" y="699312"/>
        <a:ext cx="2253360" cy="4320672"/>
      </dsp:txXfrm>
    </dsp:sp>
    <dsp:sp modelId="{EC4E04E0-C775-4BF4-AE4C-E1C496CA31E6}">
      <dsp:nvSpPr>
        <dsp:cNvPr id="0" name=""/>
        <dsp:cNvSpPr/>
      </dsp:nvSpPr>
      <dsp:spPr>
        <a:xfrm>
          <a:off x="7710239" y="37308"/>
          <a:ext cx="2253360" cy="662004"/>
        </a:xfrm>
        <a:prstGeom prst="rect">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Management Letter</a:t>
          </a:r>
        </a:p>
      </dsp:txBody>
      <dsp:txXfrm>
        <a:off x="7710239" y="37308"/>
        <a:ext cx="2253360" cy="662004"/>
      </dsp:txXfrm>
    </dsp:sp>
    <dsp:sp modelId="{A6319E5E-CFEE-4DC5-8C70-9A5C6B46B8B5}">
      <dsp:nvSpPr>
        <dsp:cNvPr id="0" name=""/>
        <dsp:cNvSpPr/>
      </dsp:nvSpPr>
      <dsp:spPr>
        <a:xfrm>
          <a:off x="7710239" y="699312"/>
          <a:ext cx="2253360" cy="4320672"/>
        </a:xfrm>
        <a:prstGeom prst="rect">
          <a:avLst/>
        </a:prstGeom>
        <a:solidFill>
          <a:schemeClr val="accent4">
            <a:tint val="40000"/>
            <a:alpha val="90000"/>
            <a:hueOff val="-13416580"/>
            <a:satOff val="-15913"/>
            <a:lumOff val="-1576"/>
            <a:alphaOff val="0"/>
          </a:schemeClr>
        </a:solidFill>
        <a:ln w="6350" cap="flat" cmpd="sng" algn="ctr">
          <a:solidFill>
            <a:schemeClr val="accent4">
              <a:tint val="40000"/>
              <a:alpha val="90000"/>
              <a:hueOff val="-13416580"/>
              <a:satOff val="-15913"/>
              <a:lumOff val="-157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mj-lt"/>
              <a:ea typeface="+mn-ea"/>
              <a:cs typeface="+mn-cs"/>
            </a:rPr>
            <a:t>Communicates control deficiencies and non-compliance with a less-than-material effect on the financial statements or other issues with significance to the audit objectives </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a:solidFill>
                <a:schemeClr val="tx1"/>
              </a:solidFill>
              <a:latin typeface="+mj-lt"/>
              <a:ea typeface="+mn-ea"/>
              <a:cs typeface="+mn-cs"/>
            </a:rPr>
            <a:t>Are not included in the audit report, or on AOS website</a:t>
          </a:r>
          <a:endParaRPr lang="en-US" sz="1800" kern="1200" dirty="0">
            <a:latin typeface="+mj-lt"/>
          </a:endParaRPr>
        </a:p>
      </dsp:txBody>
      <dsp:txXfrm>
        <a:off x="7710239" y="699312"/>
        <a:ext cx="2253360" cy="4320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90F82-0976-469E-8002-AA45D4806B98}">
      <dsp:nvSpPr>
        <dsp:cNvPr id="0" name=""/>
        <dsp:cNvSpPr/>
      </dsp:nvSpPr>
      <dsp:spPr>
        <a:xfrm rot="5400000">
          <a:off x="507673" y="1770520"/>
          <a:ext cx="1519334" cy="2528139"/>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6253559-68FD-4768-B5BE-62C9C0508F62}">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Garamond"/>
            </a:rPr>
            <a:t>Verbal</a:t>
          </a:r>
          <a:endParaRPr lang="en-US" sz="3100" kern="1200" dirty="0"/>
        </a:p>
      </dsp:txBody>
      <dsp:txXfrm>
        <a:off x="254058" y="2525889"/>
        <a:ext cx="2282418" cy="2000673"/>
      </dsp:txXfrm>
    </dsp:sp>
    <dsp:sp modelId="{69CE351B-6676-4D99-9B62-39544923F3CC}">
      <dsp:nvSpPr>
        <dsp:cNvPr id="0" name=""/>
        <dsp:cNvSpPr/>
      </dsp:nvSpPr>
      <dsp:spPr>
        <a:xfrm>
          <a:off x="2105832" y="1584396"/>
          <a:ext cx="430644" cy="430644"/>
        </a:xfrm>
        <a:prstGeom prst="triangle">
          <a:avLst>
            <a:gd name="adj" fmla="val 100000"/>
          </a:avLst>
        </a:prstGeom>
        <a:gradFill rotWithShape="0">
          <a:gsLst>
            <a:gs pos="0">
              <a:schemeClr val="accent4">
                <a:hueOff val="-3291035"/>
                <a:satOff val="-7008"/>
                <a:lumOff val="-1716"/>
                <a:alphaOff val="0"/>
                <a:satMod val="103000"/>
                <a:lumMod val="102000"/>
                <a:tint val="94000"/>
              </a:schemeClr>
            </a:gs>
            <a:gs pos="50000">
              <a:schemeClr val="accent4">
                <a:hueOff val="-3291035"/>
                <a:satOff val="-7008"/>
                <a:lumOff val="-1716"/>
                <a:alphaOff val="0"/>
                <a:satMod val="110000"/>
                <a:lumMod val="100000"/>
                <a:shade val="100000"/>
              </a:schemeClr>
            </a:gs>
            <a:gs pos="100000">
              <a:schemeClr val="accent4">
                <a:hueOff val="-3291035"/>
                <a:satOff val="-7008"/>
                <a:lumOff val="-1716"/>
                <a:alphaOff val="0"/>
                <a:lumMod val="99000"/>
                <a:satMod val="120000"/>
                <a:shade val="78000"/>
              </a:schemeClr>
            </a:gs>
          </a:gsLst>
          <a:lin ang="5400000" scaled="0"/>
        </a:gradFill>
        <a:ln w="6350" cap="flat" cmpd="sng" algn="ctr">
          <a:solidFill>
            <a:schemeClr val="accent4">
              <a:hueOff val="-3291035"/>
              <a:satOff val="-7008"/>
              <a:lumOff val="-171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E1181C8-4985-4B95-8A68-B58EFDE76FAE}">
      <dsp:nvSpPr>
        <dsp:cNvPr id="0" name=""/>
        <dsp:cNvSpPr/>
      </dsp:nvSpPr>
      <dsp:spPr>
        <a:xfrm rot="5400000">
          <a:off x="3301799" y="1079111"/>
          <a:ext cx="1519334" cy="2528139"/>
        </a:xfrm>
        <a:prstGeom prst="corner">
          <a:avLst>
            <a:gd name="adj1" fmla="val 16120"/>
            <a:gd name="adj2" fmla="val 16110"/>
          </a:avLst>
        </a:prstGeom>
        <a:gradFill rotWithShape="0">
          <a:gsLst>
            <a:gs pos="0">
              <a:schemeClr val="accent4">
                <a:hueOff val="-6582069"/>
                <a:satOff val="-14017"/>
                <a:lumOff val="-3431"/>
                <a:alphaOff val="0"/>
                <a:satMod val="103000"/>
                <a:lumMod val="102000"/>
                <a:tint val="94000"/>
              </a:schemeClr>
            </a:gs>
            <a:gs pos="50000">
              <a:schemeClr val="accent4">
                <a:hueOff val="-6582069"/>
                <a:satOff val="-14017"/>
                <a:lumOff val="-3431"/>
                <a:alphaOff val="0"/>
                <a:satMod val="110000"/>
                <a:lumMod val="100000"/>
                <a:shade val="100000"/>
              </a:schemeClr>
            </a:gs>
            <a:gs pos="100000">
              <a:schemeClr val="accent4">
                <a:hueOff val="-6582069"/>
                <a:satOff val="-14017"/>
                <a:lumOff val="-3431"/>
                <a:alphaOff val="0"/>
                <a:lumMod val="99000"/>
                <a:satMod val="120000"/>
                <a:shade val="78000"/>
              </a:schemeClr>
            </a:gs>
          </a:gsLst>
          <a:lin ang="5400000" scaled="0"/>
        </a:gradFill>
        <a:ln w="6350" cap="flat" cmpd="sng" algn="ctr">
          <a:solidFill>
            <a:schemeClr val="accent4">
              <a:hueOff val="-6582069"/>
              <a:satOff val="-14017"/>
              <a:lumOff val="-343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2E79E17-8D42-423C-A6A9-3411AD41255A}">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Garamond"/>
            </a:rPr>
            <a:t>Management Letter</a:t>
          </a:r>
          <a:endParaRPr lang="en-US" sz="3100" kern="1200" dirty="0"/>
        </a:p>
      </dsp:txBody>
      <dsp:txXfrm>
        <a:off x="3048184" y="1834480"/>
        <a:ext cx="2282418" cy="2000673"/>
      </dsp:txXfrm>
    </dsp:sp>
    <dsp:sp modelId="{83CDDBAB-8858-437F-AB27-D3131B88607B}">
      <dsp:nvSpPr>
        <dsp:cNvPr id="0" name=""/>
        <dsp:cNvSpPr/>
      </dsp:nvSpPr>
      <dsp:spPr>
        <a:xfrm>
          <a:off x="4899957" y="892986"/>
          <a:ext cx="430644" cy="430644"/>
        </a:xfrm>
        <a:prstGeom prst="triangle">
          <a:avLst>
            <a:gd name="adj" fmla="val 100000"/>
          </a:avLst>
        </a:prstGeom>
        <a:gradFill rotWithShape="0">
          <a:gsLst>
            <a:gs pos="0">
              <a:schemeClr val="accent4">
                <a:hueOff val="-9873104"/>
                <a:satOff val="-21025"/>
                <a:lumOff val="-5147"/>
                <a:alphaOff val="0"/>
                <a:satMod val="103000"/>
                <a:lumMod val="102000"/>
                <a:tint val="94000"/>
              </a:schemeClr>
            </a:gs>
            <a:gs pos="50000">
              <a:schemeClr val="accent4">
                <a:hueOff val="-9873104"/>
                <a:satOff val="-21025"/>
                <a:lumOff val="-5147"/>
                <a:alphaOff val="0"/>
                <a:satMod val="110000"/>
                <a:lumMod val="100000"/>
                <a:shade val="100000"/>
              </a:schemeClr>
            </a:gs>
            <a:gs pos="100000">
              <a:schemeClr val="accent4">
                <a:hueOff val="-9873104"/>
                <a:satOff val="-21025"/>
                <a:lumOff val="-5147"/>
                <a:alphaOff val="0"/>
                <a:lumMod val="99000"/>
                <a:satMod val="120000"/>
                <a:shade val="78000"/>
              </a:schemeClr>
            </a:gs>
          </a:gsLst>
          <a:lin ang="5400000" scaled="0"/>
        </a:gradFill>
        <a:ln w="6350" cap="flat" cmpd="sng" algn="ctr">
          <a:solidFill>
            <a:schemeClr val="accent4">
              <a:hueOff val="-9873104"/>
              <a:satOff val="-21025"/>
              <a:lumOff val="-514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47A5936-9C84-4CF9-9E7D-E18164D45B37}">
      <dsp:nvSpPr>
        <dsp:cNvPr id="0" name=""/>
        <dsp:cNvSpPr/>
      </dsp:nvSpPr>
      <dsp:spPr>
        <a:xfrm rot="5400000">
          <a:off x="6095925" y="387702"/>
          <a:ext cx="1519334" cy="2528139"/>
        </a:xfrm>
        <a:prstGeom prst="corner">
          <a:avLst>
            <a:gd name="adj1" fmla="val 16120"/>
            <a:gd name="adj2" fmla="val 16110"/>
          </a:avLst>
        </a:prstGeom>
        <a:gradFill rotWithShape="0">
          <a:gsLst>
            <a:gs pos="0">
              <a:schemeClr val="accent4">
                <a:hueOff val="-13164139"/>
                <a:satOff val="-28033"/>
                <a:lumOff val="-6863"/>
                <a:alphaOff val="0"/>
                <a:satMod val="103000"/>
                <a:lumMod val="102000"/>
                <a:tint val="94000"/>
              </a:schemeClr>
            </a:gs>
            <a:gs pos="50000">
              <a:schemeClr val="accent4">
                <a:hueOff val="-13164139"/>
                <a:satOff val="-28033"/>
                <a:lumOff val="-6863"/>
                <a:alphaOff val="0"/>
                <a:satMod val="110000"/>
                <a:lumMod val="100000"/>
                <a:shade val="100000"/>
              </a:schemeClr>
            </a:gs>
            <a:gs pos="100000">
              <a:schemeClr val="accent4">
                <a:hueOff val="-13164139"/>
                <a:satOff val="-28033"/>
                <a:lumOff val="-6863"/>
                <a:alphaOff val="0"/>
                <a:lumMod val="99000"/>
                <a:satMod val="120000"/>
                <a:shade val="78000"/>
              </a:schemeClr>
            </a:gs>
          </a:gsLst>
          <a:lin ang="5400000" scaled="0"/>
        </a:gradFill>
        <a:ln w="6350" cap="flat" cmpd="sng" algn="ctr">
          <a:solidFill>
            <a:schemeClr val="accent4">
              <a:hueOff val="-13164139"/>
              <a:satOff val="-28033"/>
              <a:lumOff val="-686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2E6A02A-112E-42F5-811C-72A2D80C855E}">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Garamond"/>
            </a:rPr>
            <a:t>Report Level </a:t>
          </a:r>
          <a:endParaRPr lang="en-US" sz="3100" kern="1200" dirty="0"/>
        </a:p>
      </dsp:txBody>
      <dsp:txXfrm>
        <a:off x="5842310" y="1143070"/>
        <a:ext cx="2282418" cy="20006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94DAF87-0F12-4D39-812B-5F95566B10D1}" type="datetimeFigureOut">
              <a:rPr lang="en-US" smtClean="0"/>
              <a:t>7/29/2025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61" tIns="48331" rIns="96661" bIns="48331" rtlCol="0" anchor="b"/>
          <a:lstStyle>
            <a:lvl1pPr algn="r">
              <a:defRPr sz="1300"/>
            </a:lvl1pPr>
          </a:lstStyle>
          <a:p>
            <a:fld id="{966DABAE-C4A4-4C2F-AAC6-C5D35091469F}" type="slidenum">
              <a:rPr lang="en-US" smtClean="0"/>
              <a:t>‹#›</a:t>
            </a:fld>
            <a:endParaRPr lang="en-US" dirty="0"/>
          </a:p>
        </p:txBody>
      </p:sp>
    </p:spTree>
    <p:extLst>
      <p:ext uri="{BB962C8B-B14F-4D97-AF65-F5344CB8AC3E}">
        <p14:creationId xmlns:p14="http://schemas.microsoft.com/office/powerpoint/2010/main" val="419714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0" dirty="0"/>
          </a:p>
        </p:txBody>
      </p:sp>
      <p:sp>
        <p:nvSpPr>
          <p:cNvPr id="4" name="Slide Number Placeholder 3"/>
          <p:cNvSpPr>
            <a:spLocks noGrp="1"/>
          </p:cNvSpPr>
          <p:nvPr>
            <p:ph type="sldNum" sz="quarter" idx="5"/>
          </p:nvPr>
        </p:nvSpPr>
        <p:spPr/>
        <p:txBody>
          <a:bodyPr/>
          <a:lstStyle/>
          <a:p>
            <a:fld id="{966DABAE-C4A4-4C2F-AAC6-C5D35091469F}" type="slidenum">
              <a:rPr lang="en-US" smtClean="0"/>
              <a:t>1</a:t>
            </a:fld>
            <a:endParaRPr lang="en-US" dirty="0"/>
          </a:p>
        </p:txBody>
      </p:sp>
    </p:spTree>
    <p:extLst>
      <p:ext uri="{BB962C8B-B14F-4D97-AF65-F5344CB8AC3E}">
        <p14:creationId xmlns:p14="http://schemas.microsoft.com/office/powerpoint/2010/main" val="246283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understand the different types of letters you might receive, next we’re going to cover the different types of audit comments, and where you would find them – but first……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6938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For slide:  The next couple</a:t>
            </a:r>
            <a:r>
              <a:rPr lang="en-US" baseline="0" dirty="0"/>
              <a:t> slides explain the different types of audit comments – verbal, ML, report level.</a:t>
            </a:r>
          </a:p>
          <a:p>
            <a:pPr defTabSz="966612">
              <a:defRPr/>
            </a:pPr>
            <a:endParaRPr lang="en-US" dirty="0"/>
          </a:p>
          <a:p>
            <a:pPr defTabSz="966612">
              <a:defRPr/>
            </a:pPr>
            <a:r>
              <a:rPr lang="en-US" dirty="0"/>
              <a:t>There are standards that guide auditors to determine the appropriate level a comment should be at.</a:t>
            </a:r>
          </a:p>
          <a:p>
            <a:pPr defTabSz="966612">
              <a:defRPr/>
            </a:pPr>
            <a:endParaRPr lang="en-US" dirty="0"/>
          </a:p>
          <a:p>
            <a:endParaRPr lang="en-US"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626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1271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951"/>
              </a:spcAft>
            </a:pPr>
            <a:r>
              <a:rPr lang="en-US" b="1" dirty="0"/>
              <a:t>Management Letter</a:t>
            </a:r>
          </a:p>
          <a:p>
            <a:pPr lvl="1">
              <a:lnSpc>
                <a:spcPct val="120000"/>
              </a:lnSpc>
              <a:spcAft>
                <a:spcPts val="951"/>
              </a:spcAft>
            </a:pPr>
            <a:r>
              <a:rPr lang="en-US" dirty="0"/>
              <a:t>Communicate control deficiencies and non-compliance with a less-than-material effect on the financial statements or other issues with significance to the audit objectives.  </a:t>
            </a:r>
          </a:p>
          <a:p>
            <a:pPr lvl="1">
              <a:lnSpc>
                <a:spcPct val="120000"/>
              </a:lnSpc>
              <a:spcAft>
                <a:spcPts val="951"/>
              </a:spcAft>
            </a:pPr>
            <a:r>
              <a:rPr lang="en-US" dirty="0"/>
              <a:t>As mentioned earlier, ML’s are not included in the audit report or on the AOS website.</a:t>
            </a:r>
          </a:p>
          <a:p>
            <a:pPr>
              <a:lnSpc>
                <a:spcPct val="120000"/>
              </a:lnSpc>
              <a:spcAft>
                <a:spcPts val="951"/>
              </a:spcAft>
            </a:pPr>
            <a:r>
              <a:rPr lang="en-US" b="1" dirty="0"/>
              <a:t>Verbal Comments</a:t>
            </a:r>
          </a:p>
          <a:p>
            <a:pPr lvl="1">
              <a:lnSpc>
                <a:spcPct val="120000"/>
              </a:lnSpc>
              <a:spcAft>
                <a:spcPts val="951"/>
              </a:spcAft>
            </a:pPr>
            <a:r>
              <a:rPr lang="en-US" dirty="0"/>
              <a:t>Address control deficiencies or non-compliance with laws or regulations that have an insignificant or immaterial effect, or errors with an immaterial effect on the financial statements. </a:t>
            </a:r>
          </a:p>
          <a:p>
            <a:pPr lvl="1">
              <a:lnSpc>
                <a:spcPct val="120000"/>
              </a:lnSpc>
              <a:spcAft>
                <a:spcPts val="951"/>
              </a:spcAft>
            </a:pPr>
            <a:r>
              <a:rPr lang="en-US" dirty="0"/>
              <a:t>These issues are informally communicated to management.  </a:t>
            </a:r>
          </a:p>
          <a:p>
            <a:pPr>
              <a:spcAft>
                <a:spcPts val="476"/>
              </a:spcAft>
            </a:pPr>
            <a:endParaRPr lang="en-US"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26873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7487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42789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476"/>
              </a:spcAft>
            </a:pPr>
            <a:r>
              <a:rPr lang="en-US" sz="1300" dirty="0"/>
              <a:t>After last bullet point give examples of ‘relevant personnel’.</a:t>
            </a:r>
          </a:p>
          <a:p>
            <a:pPr lvl="1">
              <a:spcAft>
                <a:spcPts val="476"/>
              </a:spcAft>
            </a:pPr>
            <a:r>
              <a:rPr lang="en-US" sz="1300" dirty="0"/>
              <a:t>People-F/o, Payroll , a/p, federal grants, etc </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58238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slide:</a:t>
            </a:r>
          </a:p>
          <a:p>
            <a:r>
              <a:rPr lang="en-US" baseline="0" dirty="0"/>
              <a:t>At the end of each fiscal year, the Fiscal Officer should complete the final monthly reconciliation and then prepare the entities Year End Financial report. </a:t>
            </a:r>
          </a:p>
          <a:p>
            <a:endParaRPr lang="en-US" baseline="0" dirty="0"/>
          </a:p>
          <a:p>
            <a:r>
              <a:rPr lang="en-US" baseline="0" dirty="0"/>
              <a:t>Once the report is prepared, the financial statements, notes to the financial statements, (and </a:t>
            </a:r>
            <a:r>
              <a:rPr lang="en-US" u="sng" baseline="0" dirty="0"/>
              <a:t>optional</a:t>
            </a:r>
            <a:r>
              <a:rPr lang="en-US" baseline="0" dirty="0"/>
              <a:t> MD&amp;A &amp; any supplementary information) should be filed in the Hinkle Filing System using the link provided by the Auditor of State’s Office. </a:t>
            </a:r>
          </a:p>
          <a:p>
            <a:endParaRPr lang="en-US" baseline="0" dirty="0"/>
          </a:p>
          <a:p>
            <a:r>
              <a:rPr lang="en-US" baseline="0" dirty="0"/>
              <a:t>It is important to maintain a copy of the report for your records and to ensure that the financial statements and other documents are supported by original documentation. </a:t>
            </a:r>
          </a:p>
          <a:p>
            <a:endParaRPr lang="en-US" baseline="0" dirty="0"/>
          </a:p>
          <a:p>
            <a:r>
              <a:rPr lang="en-US" dirty="0"/>
              <a:t>Once the report has been filed, all records for the fiscal year</a:t>
            </a:r>
            <a:r>
              <a:rPr lang="en-US" baseline="0" dirty="0"/>
              <a:t> should be maintained in a neat and orderly fashion so they are ready when the auditors reach out.</a:t>
            </a:r>
            <a:endParaRPr lang="en-US"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81137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After 2</a:t>
            </a:r>
            <a:r>
              <a:rPr lang="en-US" sz="1300" baseline="30000" dirty="0"/>
              <a:t>nd</a:t>
            </a:r>
            <a:r>
              <a:rPr lang="en-US" sz="1300" dirty="0"/>
              <a:t> item - Electronic format - Allows for greater efficiencies in sharing information amongst audit staff &amp; allows for work to be completed off-site.</a:t>
            </a:r>
          </a:p>
          <a:p>
            <a:endParaRPr lang="en-US" sz="1300" dirty="0"/>
          </a:p>
          <a:p>
            <a:pPr defTabSz="966612">
              <a:defRPr/>
            </a:pPr>
            <a:r>
              <a:rPr lang="en-US" sz="1300" dirty="0"/>
              <a:t>After 4</a:t>
            </a:r>
            <a:r>
              <a:rPr lang="en-US" sz="1300" baseline="30000" dirty="0"/>
              <a:t>th</a:t>
            </a:r>
            <a:r>
              <a:rPr lang="en-US" sz="1300" dirty="0"/>
              <a:t> item – </a:t>
            </a:r>
            <a:r>
              <a:rPr lang="en-US" sz="1900" dirty="0">
                <a:latin typeface="Arial" panose="020B0604020202020204" pitchFamily="34" charset="0"/>
                <a:ea typeface="Calibri" panose="020F0502020204030204" pitchFamily="34" charset="0"/>
              </a:rPr>
              <a:t>It is so very important to provide your auditor’s with a go-to person, and when that person may not be available. This way the auditor can plan their testing around that schedule.</a:t>
            </a:r>
          </a:p>
          <a:p>
            <a:endParaRPr lang="en-US" sz="1300" dirty="0"/>
          </a:p>
          <a:p>
            <a:pPr lvl="6">
              <a:lnSpc>
                <a:spcPct val="120000"/>
              </a:lnSpc>
              <a:spcAft>
                <a:spcPts val="476"/>
              </a:spcAft>
            </a:pPr>
            <a:endParaRPr lang="en-US" sz="1600"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75511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
              </a:rPr>
              <a:t>2</a:t>
            </a:r>
            <a:r>
              <a:rPr lang="en-US" baseline="30000" dirty="0">
                <a:latin typeface="Calibri "/>
              </a:rPr>
              <a:t>nd</a:t>
            </a:r>
            <a:r>
              <a:rPr lang="en-US" dirty="0">
                <a:latin typeface="Calibri "/>
              </a:rPr>
              <a:t> item – client location – </a:t>
            </a:r>
            <a:r>
              <a:rPr lang="en-US" sz="1900" dirty="0">
                <a:latin typeface="Calibri "/>
                <a:ea typeface="Calibri" panose="020F0502020204030204" pitchFamily="34" charset="0"/>
              </a:rPr>
              <a:t>it is also helpful for auditors to know the size of a room/table that they will be working in. This can help with coordinating with other team member in the event the area is smaller and only one or two people can comfortably be there.</a:t>
            </a:r>
          </a:p>
          <a:p>
            <a:endParaRPr lang="en-US" dirty="0">
              <a:latin typeface="Calibri "/>
            </a:endParaRP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0326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informed,</a:t>
            </a:r>
            <a:r>
              <a:rPr lang="en-US" baseline="0" dirty="0"/>
              <a:t> </a:t>
            </a:r>
            <a:r>
              <a:rPr lang="en-US" dirty="0"/>
              <a:t>prepared, and </a:t>
            </a:r>
            <a:r>
              <a:rPr lang="en-US" baseline="0" dirty="0"/>
              <a:t>organized for your audit is the best way to combat feeling negative about your audit. </a:t>
            </a:r>
          </a:p>
          <a:p>
            <a:endParaRPr lang="en-US" baseline="0" dirty="0"/>
          </a:p>
          <a:p>
            <a:r>
              <a:rPr lang="en-US" baseline="0" dirty="0"/>
              <a:t>At the end of this webinar, I will ask you this question again, My hope is that your answer has improved – even if just slightly. </a:t>
            </a:r>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2</a:t>
            </a:fld>
            <a:endParaRPr lang="en-US" dirty="0"/>
          </a:p>
        </p:txBody>
      </p:sp>
    </p:spTree>
    <p:extLst>
      <p:ext uri="{BB962C8B-B14F-4D97-AF65-F5344CB8AC3E}">
        <p14:creationId xmlns:p14="http://schemas.microsoft.com/office/powerpoint/2010/main" val="4176488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3263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next few slides include example lists.  The list provided by your auditors will not be all inclusive and additional documentation may be requested throughout the audit process. </a:t>
            </a:r>
          </a:p>
          <a:p>
            <a:endParaRPr lang="en-US" sz="1300" dirty="0"/>
          </a:p>
          <a:p>
            <a:r>
              <a:rPr lang="en-US" sz="1300" dirty="0"/>
              <a:t>You should make every attempt to minimize or eliminate the transmission of personal information to your auditors.</a:t>
            </a:r>
            <a:endParaRPr lang="en-US"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96903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Also need bank statements/reconciliations for the first few months after the audit fye to check if outstanding items have cleared (checks, deposits in transit, etc.)</a:t>
            </a:r>
            <a:endParaRPr lang="en-US"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26401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t>
            </a:r>
            <a:endParaRPr lang="en-US"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22710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7B3B-CA81-13D7-6C99-C64658C7C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C8B70-D19A-68BF-4531-2FA8D028E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DF156-EB84-CC6E-A3BD-96A5C3031B67}"/>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AA441438-ACB4-D353-5169-35A995841855}"/>
              </a:ext>
            </a:extLst>
          </p:cNvPr>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59781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F6D62-9BD8-CE46-E22C-86171BEC5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41DEA-679D-C602-249A-E28170BC2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C5DE9-CA91-0F4B-381F-AF1C6993B68A}"/>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3827EC6F-F206-4896-A581-38B04223CA26}"/>
              </a:ext>
            </a:extLst>
          </p:cNvPr>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26089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OCS will be</a:t>
            </a:r>
            <a:r>
              <a:rPr lang="en-US" baseline="0" dirty="0"/>
              <a:t> explained further on the next few slides.</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8833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27</a:t>
            </a:fld>
            <a:endParaRPr lang="en-US" dirty="0"/>
          </a:p>
        </p:txBody>
      </p:sp>
    </p:spTree>
    <p:extLst>
      <p:ext uri="{BB962C8B-B14F-4D97-AF65-F5344CB8AC3E}">
        <p14:creationId xmlns:p14="http://schemas.microsoft.com/office/powerpoint/2010/main" val="2157148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2940E1AE-94E8-4791-837A-5A9DCFAADF35}" type="slidenum">
              <a:rPr lang="en-US" smtClean="0"/>
              <a:t>28</a:t>
            </a:fld>
            <a:endParaRPr lang="en-US" dirty="0"/>
          </a:p>
        </p:txBody>
      </p:sp>
    </p:spTree>
    <p:extLst>
      <p:ext uri="{BB962C8B-B14F-4D97-AF65-F5344CB8AC3E}">
        <p14:creationId xmlns:p14="http://schemas.microsoft.com/office/powerpoint/2010/main" val="76848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5992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7143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over each of these in detail on the following slides.</a:t>
            </a:r>
          </a:p>
          <a:p>
            <a:endParaRPr lang="en-US"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04439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Ohio Admin. Code 117-2-03(B) requires counties, cities, </a:t>
            </a:r>
            <a:r>
              <a:rPr lang="en-US" b="0" i="0" dirty="0">
                <a:solidFill>
                  <a:srgbClr val="333333"/>
                </a:solidFill>
                <a:effectLst/>
                <a:latin typeface="PT Serif" panose="020B0604020202020204" pitchFamily="18" charset="0"/>
              </a:rPr>
              <a:t>and school districts, including educational service centers and community schools, and some government insurance pools </a:t>
            </a:r>
            <a:r>
              <a:rPr lang="en-US" sz="1300" dirty="0"/>
              <a:t>to report annually (but not necessarily account) on a GAAP basis. </a:t>
            </a:r>
          </a:p>
          <a:p>
            <a:endParaRPr lang="en-US" sz="1300" dirty="0"/>
          </a:p>
          <a:p>
            <a:r>
              <a:rPr lang="en-US" sz="1300" dirty="0"/>
              <a:t>All other entity types are not required to file on a GAAP basis and may file using a Special Purpose Framework such as Other Comprehensive Basis of Accounting (referred to as OCBOA) or regulatory basis.   ‘Special Purpose Framework’ will be explained </a:t>
            </a:r>
            <a:r>
              <a:rPr lang="en-US" sz="1300"/>
              <a:t>on the next </a:t>
            </a:r>
            <a:r>
              <a:rPr lang="en-US" sz="1300" dirty="0"/>
              <a:t>slide.</a:t>
            </a:r>
          </a:p>
          <a:p>
            <a:endParaRPr lang="en-US" sz="1300" dirty="0"/>
          </a:p>
          <a:p>
            <a:r>
              <a:rPr lang="en-US" sz="1300" dirty="0"/>
              <a:t>Townships/Villages/Libraries would typically fall into the Special Purpose Framework category. However, there is an exception as you will see on the next slide. </a:t>
            </a:r>
            <a:endParaRPr lang="en-US"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86983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2940E1AE-94E8-4791-837A-5A9DCFAADF35}" type="slidenum">
              <a:rPr lang="en-US" smtClean="0"/>
              <a:t>32</a:t>
            </a:fld>
            <a:endParaRPr lang="en-US" dirty="0"/>
          </a:p>
        </p:txBody>
      </p:sp>
    </p:spTree>
    <p:extLst>
      <p:ext uri="{BB962C8B-B14F-4D97-AF65-F5344CB8AC3E}">
        <p14:creationId xmlns:p14="http://schemas.microsoft.com/office/powerpoint/2010/main" val="2166729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0" i="1" dirty="0">
                <a:effectLst/>
              </a:rPr>
              <a:t>Financial statements.</a:t>
            </a:r>
            <a:r>
              <a:rPr lang="en-US" b="0" dirty="0"/>
              <a:t> </a:t>
            </a:r>
            <a:r>
              <a:rPr lang="en-US" dirty="0"/>
              <a:t>The auditor must determine whether the auditee's financial statements are presented fairly in all material respects in accordance with generally accepted accounting principles (or a special purpose framework such as cash, modified cash, or regulatory as required by State law). The auditor must also determine whether the schedule of expenditures of Federal awards is stated fairly in all material respects in relation to the auditee's financial statements as a whole.</a:t>
            </a:r>
          </a:p>
          <a:p>
            <a:endParaRPr lang="en-US" dirty="0"/>
          </a:p>
          <a:p>
            <a:r>
              <a:rPr lang="en-US" dirty="0"/>
              <a:t>[OCBOA and/or Regulatory basis of accounting are not required by Ohio law]</a:t>
            </a:r>
          </a:p>
          <a:p>
            <a:endParaRPr lang="en-US" dirty="0"/>
          </a:p>
          <a:p>
            <a:r>
              <a:rPr lang="en-US" dirty="0"/>
              <a:t>https://www.ecfr.gov/current/title-2/subtitle-A/chapter-II/part-200/subpart-F </a:t>
            </a:r>
          </a:p>
          <a:p>
            <a:endParaRPr lang="en-US" dirty="0"/>
          </a:p>
          <a:p>
            <a:r>
              <a:rPr lang="en-US" dirty="0"/>
              <a:t>While this basis is required for those having a single audit, some entities do not feel it is worth the cost to file on a GAAP basis. </a:t>
            </a:r>
            <a:r>
              <a:rPr lang="en-US" dirty="0">
                <a:highlight>
                  <a:srgbClr val="FFFF00"/>
                </a:highlight>
              </a:rPr>
              <a:t>If you do not file on the appropriate basis you will receive a reportable citation </a:t>
            </a:r>
            <a:r>
              <a:rPr lang="en-US" dirty="0"/>
              <a:t>and will not be a low-risk auditee. The not-low-risk designation results in auditors having to test more of your federal expenditures. </a:t>
            </a:r>
          </a:p>
          <a:p>
            <a:endParaRPr lang="en-US" dirty="0"/>
          </a:p>
          <a:p>
            <a:r>
              <a:rPr lang="en-US" dirty="0"/>
              <a:t>The filing status is not the only criteria for determining if your Government is a low-risk entity for federal testing purposes. </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93862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CIC’s, DC’s, colleges have 120 days to file gaap f/s-but most have the 150-day requirement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60411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latin typeface="Calabri"/>
              </a:rPr>
              <a:t>Internet‐based application </a:t>
            </a:r>
          </a:p>
          <a:p>
            <a:pPr marL="181240" indent="-181240">
              <a:buFont typeface="Arial" panose="020B0604020202020204" pitchFamily="34" charset="0"/>
              <a:buChar char="•"/>
            </a:pPr>
            <a:r>
              <a:rPr lang="en-US" sz="1300" dirty="0">
                <a:latin typeface="Calabri"/>
              </a:rPr>
              <a:t>Mandatory method for filing</a:t>
            </a:r>
          </a:p>
          <a:p>
            <a:pPr marL="181240" indent="-181240">
              <a:buFont typeface="Arial" panose="020B0604020202020204" pitchFamily="34" charset="0"/>
              <a:buChar char="•"/>
            </a:pPr>
            <a:r>
              <a:rPr lang="en-US" sz="1300" dirty="0">
                <a:latin typeface="Calabri"/>
              </a:rPr>
              <a:t>Filing link available through eservices*</a:t>
            </a:r>
          </a:p>
          <a:p>
            <a:pPr marL="664546" lvl="1" indent="-181240" defTabSz="966612">
              <a:buFont typeface="Arial" panose="020B0604020202020204" pitchFamily="34" charset="0"/>
              <a:buChar char="•"/>
              <a:defRPr/>
            </a:pPr>
            <a:r>
              <a:rPr lang="en-US" b="0" i="0" dirty="0">
                <a:solidFill>
                  <a:srgbClr val="333333"/>
                </a:solidFill>
                <a:effectLst/>
                <a:latin typeface="Calabri"/>
              </a:rPr>
              <a:t>The Hinkle System e-mail directs you to log into your eServices account to access the link.  In addition, the entity’s ‘Bill To’ (main) or Hinkle System Reporting contact can click the ‘Share Link’ to e-mail the link, if necessary.</a:t>
            </a:r>
            <a:endParaRPr lang="en-US" dirty="0">
              <a:latin typeface="Calabri"/>
            </a:endParaRPr>
          </a:p>
          <a:p>
            <a:pPr marL="664546" lvl="1" indent="-181240" defTabSz="966612">
              <a:buFont typeface="Arial" panose="020B0604020202020204" pitchFamily="34" charset="0"/>
              <a:buChar char="•"/>
              <a:defRPr/>
            </a:pPr>
            <a:r>
              <a:rPr lang="en-US" sz="1300" dirty="0">
                <a:latin typeface="Calabri"/>
              </a:rPr>
              <a:t>Further information is available in AOS Bulletin 2015-007 &amp; OCS 1-14</a:t>
            </a:r>
          </a:p>
          <a:p>
            <a:pPr marL="664546" lvl="1" indent="-181240" defTabSz="966612">
              <a:buFont typeface="Arial" panose="020B0604020202020204" pitchFamily="34" charset="0"/>
              <a:buChar char="•"/>
              <a:defRPr/>
            </a:pPr>
            <a:endParaRPr lang="en-US" sz="1300" dirty="0">
              <a:latin typeface="Calabri"/>
            </a:endParaRPr>
          </a:p>
          <a:p>
            <a:pPr marL="664546" lvl="1" indent="-181240">
              <a:buFont typeface="Arial" panose="020B0604020202020204" pitchFamily="34" charset="0"/>
              <a:buChar char="•"/>
            </a:pPr>
            <a:endParaRPr lang="en-US" sz="1300" dirty="0">
              <a:latin typeface="Calabri"/>
            </a:endParaRPr>
          </a:p>
          <a:p>
            <a:pPr marL="483306" lvl="1"/>
            <a:endParaRPr lang="en-US" sz="1300" dirty="0">
              <a:latin typeface="Calabri"/>
            </a:endParaRPr>
          </a:p>
          <a:p>
            <a:endParaRPr lang="en-US" dirty="0">
              <a:latin typeface="Calabri"/>
            </a:endParaRPr>
          </a:p>
        </p:txBody>
      </p:sp>
      <p:sp>
        <p:nvSpPr>
          <p:cNvPr id="4" name="Slide Number Placeholder 3"/>
          <p:cNvSpPr>
            <a:spLocks noGrp="1"/>
          </p:cNvSpPr>
          <p:nvPr>
            <p:ph type="sldNum" sz="quarter" idx="10"/>
          </p:nvPr>
        </p:nvSpPr>
        <p:spPr/>
        <p:txBody>
          <a:bodyPr/>
          <a:lstStyle/>
          <a:p>
            <a:fld id="{2940E1AE-94E8-4791-837A-5A9DCFAADF35}" type="slidenum">
              <a:rPr lang="en-US" smtClean="0"/>
              <a:t>35</a:t>
            </a:fld>
            <a:endParaRPr lang="en-US" dirty="0"/>
          </a:p>
        </p:txBody>
      </p:sp>
    </p:spTree>
    <p:extLst>
      <p:ext uri="{BB962C8B-B14F-4D97-AF65-F5344CB8AC3E}">
        <p14:creationId xmlns:p14="http://schemas.microsoft.com/office/powerpoint/2010/main" val="2532217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note – there are a few entities that have had Alternative Compliance Examination engagements (ACE) that we’ll discuss later – those are filed through Treasury’s website.</a:t>
            </a:r>
          </a:p>
          <a:p>
            <a:endParaRPr lang="en-US" dirty="0"/>
          </a:p>
          <a:p>
            <a:r>
              <a:rPr lang="en-US" dirty="0"/>
              <a:t>Again, as mentioned on slide 5 – you would only be required to have a single audit if you expend </a:t>
            </a:r>
            <a:r>
              <a:rPr lang="en-US" altLang="en-US" dirty="0"/>
              <a:t>at least $750,000 in </a:t>
            </a:r>
            <a:r>
              <a:rPr lang="en-US" altLang="en-US" b="1" dirty="0"/>
              <a:t>federal monies </a:t>
            </a:r>
            <a:r>
              <a:rPr lang="en-US" altLang="en-US" dirty="0"/>
              <a:t>during the fiscal year (and soon to be $1 million).</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1093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slide:  We’re going to spend</a:t>
            </a:r>
            <a:r>
              <a:rPr lang="en-US" baseline="0" dirty="0"/>
              <a:t> a few min’s on single audit items.  As mentioned earlier</a:t>
            </a:r>
            <a:r>
              <a:rPr lang="en-US" baseline="0" dirty="0">
                <a:latin typeface="+mn-lt"/>
              </a:rPr>
              <a:t> my</a:t>
            </a:r>
            <a:r>
              <a:rPr lang="en-US" altLang="en-US" dirty="0">
                <a:latin typeface="+mn-lt"/>
              </a:rPr>
              <a:t> presentation only has a few slides on Single Audit, so if you need more info, consider attending the 1:15 session on Preparing for a Single Audit.</a:t>
            </a:r>
          </a:p>
          <a:p>
            <a:endParaRPr lang="en-US" dirty="0"/>
          </a:p>
          <a:p>
            <a:r>
              <a:rPr lang="en-US" dirty="0"/>
              <a:t>These items are in addition to your regular financial reporting</a:t>
            </a:r>
            <a:r>
              <a:rPr lang="en-US" baseline="0" dirty="0"/>
              <a:t> when you are subject to a single audit </a:t>
            </a:r>
            <a:endParaRPr lang="en-US" dirty="0"/>
          </a:p>
          <a:p>
            <a:endParaRPr lang="en-US" dirty="0"/>
          </a:p>
          <a:p>
            <a:r>
              <a:rPr lang="en-US" dirty="0"/>
              <a:t>SEFA and Notes to the SEFA are prepared by the</a:t>
            </a:r>
            <a:r>
              <a:rPr lang="en-US" baseline="0" dirty="0"/>
              <a:t> government or their converter</a:t>
            </a:r>
          </a:p>
          <a:p>
            <a:endParaRPr lang="en-US" baseline="0" dirty="0"/>
          </a:p>
          <a:p>
            <a:pPr defTabSz="966612">
              <a:defRPr/>
            </a:pPr>
            <a:r>
              <a:rPr lang="en-US" sz="1300" dirty="0">
                <a:ea typeface="ＭＳ Ｐゴシック" pitchFamily="34" charset="-128"/>
              </a:rPr>
              <a:t>Certain parts of the DCF are done by the client and other parts are done by the auditor </a:t>
            </a:r>
          </a:p>
          <a:p>
            <a:pPr defTabSz="966612">
              <a:defRPr/>
            </a:pPr>
            <a:endParaRPr lang="en-US" baseline="0" dirty="0"/>
          </a:p>
          <a:p>
            <a:pPr defTabSz="966612">
              <a:defRPr/>
            </a:pPr>
            <a:r>
              <a:rPr lang="en-US" baseline="0" dirty="0"/>
              <a:t>AOS provides templates on our website. These templates are written to meet standards and include instructions and footnote guidance. </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57362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Before list:  2 CFR 200.502 and 200.510 dictate requirements for the SEFAs, in addition to the AICPA Single Audit Guide.</a:t>
            </a:r>
            <a:r>
              <a:rPr lang="en-US" baseline="0" dirty="0"/>
              <a:t> </a:t>
            </a:r>
          </a:p>
          <a:p>
            <a:pPr defTabSz="966612">
              <a:defRPr/>
            </a:pPr>
            <a:endParaRPr lang="en-US" baseline="0" dirty="0"/>
          </a:p>
          <a:p>
            <a:pPr defTabSz="966612">
              <a:defRPr/>
            </a:pPr>
            <a:r>
              <a:rPr lang="en-US" baseline="0" dirty="0"/>
              <a:t>Noncash expenditures are items received by the government that are of value but are not in the form of cash, They may include items such as donated property or free rent</a:t>
            </a:r>
          </a:p>
          <a:p>
            <a:pPr defTabSz="966612">
              <a:defRPr/>
            </a:pPr>
            <a:endParaRPr lang="en-US" baseline="0"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9776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eaLnBrk="1" hangingPunct="1"/>
            <a:r>
              <a:rPr lang="en-US" baseline="0" dirty="0">
                <a:ea typeface="ＭＳ Ｐゴシック" pitchFamily="34" charset="-128"/>
              </a:rPr>
              <a:t>Some Fiscal Officers assume that the federal schedule is the auditors responsibility to prepare – that is not true!</a:t>
            </a:r>
          </a:p>
          <a:p>
            <a:pPr eaLnBrk="1" hangingPunct="1"/>
            <a:endParaRPr lang="en-US" baseline="0" dirty="0">
              <a:ea typeface="ＭＳ Ｐゴシック" pitchFamily="34" charset="-128"/>
            </a:endParaRPr>
          </a:p>
          <a:p>
            <a:pPr defTabSz="966612">
              <a:defRPr/>
            </a:pPr>
            <a:r>
              <a:rPr lang="en-US" dirty="0">
                <a:solidFill>
                  <a:srgbClr val="002060"/>
                </a:solidFill>
              </a:rPr>
              <a:t>So, how do you know if you require a single audit, if you don’t track and calculate total federal expenditures at the end of the fiscal year? You don’t know, and you may not get the required single audit.</a:t>
            </a:r>
          </a:p>
          <a:p>
            <a:pPr defTabSz="966612">
              <a:defRPr/>
            </a:pPr>
            <a:endParaRPr lang="en-US" dirty="0">
              <a:solidFill>
                <a:srgbClr val="002060"/>
              </a:solidFill>
              <a:ea typeface="ＭＳ Ｐゴシック" pitchFamily="34" charset="-128"/>
            </a:endParaRPr>
          </a:p>
          <a:p>
            <a:pPr defTabSz="966612">
              <a:defRPr/>
            </a:pPr>
            <a:r>
              <a:rPr lang="en-US" dirty="0">
                <a:solidFill>
                  <a:srgbClr val="002060"/>
                </a:solidFill>
                <a:ea typeface="ＭＳ Ｐゴシック" pitchFamily="34" charset="-128"/>
              </a:rPr>
              <a:t>We will discuss the “in relation to” opinion and the opinion</a:t>
            </a:r>
            <a:r>
              <a:rPr lang="en-US" baseline="0" dirty="0">
                <a:solidFill>
                  <a:srgbClr val="002060"/>
                </a:solidFill>
                <a:ea typeface="ＭＳ Ｐゴシック" pitchFamily="34" charset="-128"/>
              </a:rPr>
              <a:t> over the major federal program compliance requirements later in the presentation. </a:t>
            </a:r>
          </a:p>
          <a:p>
            <a:pPr defTabSz="966612">
              <a:defRPr/>
            </a:pPr>
            <a:endParaRPr lang="en-US" baseline="0" dirty="0">
              <a:solidFill>
                <a:srgbClr val="002060"/>
              </a:solidFill>
              <a:ea typeface="ＭＳ Ｐゴシック" pitchFamily="34" charset="-128"/>
            </a:endParaRPr>
          </a:p>
        </p:txBody>
      </p:sp>
      <p:sp>
        <p:nvSpPr>
          <p:cNvPr id="4" name="Slide Number Placeholder 3"/>
          <p:cNvSpPr>
            <a:spLocks noGrp="1"/>
          </p:cNvSpPr>
          <p:nvPr>
            <p:ph type="sldNum" sz="quarter" idx="10"/>
          </p:nvPr>
        </p:nvSpPr>
        <p:spPr/>
        <p:txBody>
          <a:bodyPr/>
          <a:lstStyle/>
          <a:p>
            <a:pPr defTabSz="966612">
              <a:defRPr/>
            </a:pPr>
            <a:fld id="{AE3646A4-A649-465C-BD63-4DC362CFBD92}" type="slidenum">
              <a:rPr lang="en-US">
                <a:solidFill>
                  <a:prstClr val="black"/>
                </a:solidFill>
                <a:latin typeface="Calibri" panose="020F0502020204030204"/>
              </a:rPr>
              <a:pPr defTabSz="966612">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6145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latin typeface="+mn-lt"/>
              </a:rPr>
              <a:t>Basic </a:t>
            </a:r>
            <a:r>
              <a:rPr lang="en-US" dirty="0">
                <a:latin typeface="+mn-lt"/>
              </a:rPr>
              <a:t>=</a:t>
            </a:r>
            <a:r>
              <a:rPr lang="en-US" baseline="0" dirty="0">
                <a:latin typeface="+mn-lt"/>
              </a:rPr>
              <a:t> eligibility, not limited in # of times, high level review procedures, on-site a few hours</a:t>
            </a:r>
            <a:endParaRPr lang="en-US" dirty="0">
              <a:latin typeface="+mn-lt"/>
            </a:endParaRPr>
          </a:p>
          <a:p>
            <a:r>
              <a:rPr lang="en-US" dirty="0">
                <a:latin typeface="+mn-lt"/>
              </a:rPr>
              <a:t>- Large savings on full audit costs, depending on the entity type and services provided by the entity. </a:t>
            </a:r>
          </a:p>
          <a:p>
            <a:r>
              <a:rPr lang="en-US" dirty="0">
                <a:latin typeface="+mn-lt"/>
              </a:rPr>
              <a:t>- To qualify, entities must meet certain criteria, for example the following are considered in the determination: • Have total disbursements of $600,000 or less over 2-year period (or $300,000 if 1 year audit) • Be reconciled and auditable • Not be required to file GAAP • Not be required to have an audit for federal funding and/or debt covenant purposes or a component Unit</a:t>
            </a:r>
          </a:p>
          <a:p>
            <a:endParaRPr lang="en-US" dirty="0">
              <a:latin typeface="+mn-lt"/>
            </a:endParaRPr>
          </a:p>
          <a:p>
            <a:r>
              <a:rPr lang="en-US" b="1" u="none" dirty="0">
                <a:latin typeface="+mn-lt"/>
              </a:rPr>
              <a:t>AUP</a:t>
            </a:r>
            <a:r>
              <a:rPr lang="en-US" u="none" dirty="0">
                <a:latin typeface="+mn-lt"/>
              </a:rPr>
              <a:t> </a:t>
            </a:r>
            <a:r>
              <a:rPr lang="en-US" dirty="0">
                <a:latin typeface="+mn-lt"/>
              </a:rPr>
              <a:t>= must meet eligibility, only allowed 3 in a row then full GAGAS audit</a:t>
            </a:r>
          </a:p>
          <a:p>
            <a:r>
              <a:rPr lang="en-US" dirty="0">
                <a:latin typeface="+mn-lt"/>
              </a:rPr>
              <a:t>- AUPs narrow the scope of work to reviewing key internal controls and performing targeted testing of significant transactions. </a:t>
            </a:r>
          </a:p>
          <a:p>
            <a:r>
              <a:rPr lang="en-US" dirty="0">
                <a:latin typeface="+mn-lt"/>
              </a:rPr>
              <a:t>- While not as large as basic, still a large savings when compared to the cost of a full audit, depending on the entity type and services provided by the entity. </a:t>
            </a:r>
          </a:p>
          <a:p>
            <a:r>
              <a:rPr lang="en-US" dirty="0">
                <a:latin typeface="+mn-lt"/>
              </a:rPr>
              <a:t>- To qualify, entities must meet certain criteria, for example the following are considered in the determination: • Have budgeted expenditures of less than $5 million annually • Be reconciled and are auditable • Have a history of clean audits • Not be required to file GAAP • Have limited Fiscal Officer turnover • Have audit fess paid in full • Not be required to have an audit for federal funding and/or debt covenant purposes or a component unit</a:t>
            </a:r>
          </a:p>
          <a:p>
            <a:endParaRPr lang="en-US" dirty="0">
              <a:latin typeface="+mn-lt"/>
            </a:endParaRPr>
          </a:p>
          <a:p>
            <a:pPr defTabSz="966612">
              <a:defRPr/>
            </a:pPr>
            <a:r>
              <a:rPr lang="en-US" b="1" dirty="0">
                <a:latin typeface="+mn-lt"/>
              </a:rPr>
              <a:t>GAGAS</a:t>
            </a:r>
            <a:r>
              <a:rPr lang="en-US" dirty="0">
                <a:latin typeface="+mn-lt"/>
              </a:rPr>
              <a:t> = regular f/s audit – planning, controls, substantive, compliance, opinion on f/s.  The bulk of the presentation will focus on this type.</a:t>
            </a:r>
          </a:p>
          <a:p>
            <a:endParaRPr lang="en-US" dirty="0">
              <a:latin typeface="+mn-lt"/>
            </a:endParaRPr>
          </a:p>
          <a:p>
            <a:pPr defTabSz="966612">
              <a:defRPr/>
            </a:pPr>
            <a:r>
              <a:rPr lang="en-US" b="1" i="0" dirty="0">
                <a:solidFill>
                  <a:srgbClr val="111111"/>
                </a:solidFill>
                <a:effectLst/>
                <a:latin typeface="+mn-lt"/>
              </a:rPr>
              <a:t>Section 117.11 </a:t>
            </a:r>
            <a:r>
              <a:rPr lang="en-US" b="0" i="0" dirty="0">
                <a:solidFill>
                  <a:srgbClr val="4B7EA3"/>
                </a:solidFill>
                <a:effectLst/>
                <a:latin typeface="+mn-lt"/>
              </a:rPr>
              <a:t>|</a:t>
            </a:r>
            <a:r>
              <a:rPr lang="en-US" b="0" i="0" dirty="0">
                <a:solidFill>
                  <a:srgbClr val="111111"/>
                </a:solidFill>
                <a:effectLst/>
                <a:latin typeface="+mn-lt"/>
              </a:rPr>
              <a:t> Annual, biennial, and early audits.</a:t>
            </a:r>
          </a:p>
          <a:p>
            <a:r>
              <a:rPr lang="en-US" b="0" i="0" dirty="0">
                <a:solidFill>
                  <a:srgbClr val="333333"/>
                </a:solidFill>
                <a:effectLst/>
                <a:latin typeface="+mn-lt"/>
              </a:rPr>
              <a:t>-  </a:t>
            </a:r>
            <a:r>
              <a:rPr lang="en-US" b="1" i="0" dirty="0">
                <a:solidFill>
                  <a:srgbClr val="333333"/>
                </a:solidFill>
                <a:effectLst/>
                <a:latin typeface="+mn-lt"/>
              </a:rPr>
              <a:t>(B) </a:t>
            </a:r>
            <a:r>
              <a:rPr lang="en-US" b="0" i="0" dirty="0">
                <a:solidFill>
                  <a:srgbClr val="333333"/>
                </a:solidFill>
                <a:effectLst/>
                <a:latin typeface="+mn-lt"/>
              </a:rPr>
              <a:t>In addition to the annual or biennial audit provided for in division (A) of this section, the auditor of state may conduct an audit of a public office at any time when so requested by the public office or upon the auditor of state's own initiative if the auditor of state has reasonable cause to believe that an additional audit is in the public interest. 117 public interest audit.</a:t>
            </a:r>
          </a:p>
          <a:p>
            <a:pPr defTabSz="966612">
              <a:defRPr/>
            </a:pPr>
            <a:r>
              <a:rPr lang="en-US" b="0" i="0" dirty="0">
                <a:solidFill>
                  <a:srgbClr val="333333"/>
                </a:solidFill>
                <a:effectLst/>
                <a:latin typeface="+mn-lt"/>
              </a:rPr>
              <a:t>-  for example:  </a:t>
            </a:r>
            <a:r>
              <a:rPr lang="en-US" dirty="0">
                <a:latin typeface="+mn-lt"/>
              </a:rPr>
              <a:t>Unemployment Audit</a:t>
            </a:r>
          </a:p>
          <a:p>
            <a:endParaRPr lang="en-US" b="0" i="0" dirty="0">
              <a:solidFill>
                <a:srgbClr val="333333"/>
              </a:solidFill>
              <a:effectLst/>
              <a:latin typeface="+mn-lt"/>
            </a:endParaRPr>
          </a:p>
          <a:p>
            <a:r>
              <a:rPr lang="en-US" b="1" i="0" dirty="0">
                <a:solidFill>
                  <a:srgbClr val="333333"/>
                </a:solidFill>
                <a:effectLst/>
                <a:latin typeface="+mn-lt"/>
              </a:rPr>
              <a:t>Single Audits </a:t>
            </a:r>
            <a:r>
              <a:rPr lang="en-US" b="0" i="0" dirty="0">
                <a:solidFill>
                  <a:srgbClr val="333333"/>
                </a:solidFill>
                <a:effectLst/>
                <a:latin typeface="+mn-lt"/>
              </a:rPr>
              <a:t>– Audits of federal programs – is added onto regular financial statement audits.  </a:t>
            </a:r>
          </a:p>
          <a:p>
            <a:pPr defTabSz="966612">
              <a:defRPr/>
            </a:pPr>
            <a:r>
              <a:rPr lang="en-US" b="0" i="0" dirty="0">
                <a:solidFill>
                  <a:srgbClr val="333333"/>
                </a:solidFill>
                <a:effectLst/>
                <a:latin typeface="+mn-lt"/>
              </a:rPr>
              <a:t>-  You</a:t>
            </a:r>
            <a:r>
              <a:rPr lang="en-US" dirty="0">
                <a:latin typeface="+mn-lt"/>
              </a:rPr>
              <a:t> would only be required to have a single audit if you expend </a:t>
            </a:r>
            <a:r>
              <a:rPr lang="en-US" altLang="en-US" dirty="0">
                <a:latin typeface="+mn-lt"/>
              </a:rPr>
              <a:t>at least $750,000 in </a:t>
            </a:r>
            <a:r>
              <a:rPr lang="en-US" altLang="en-US" b="1" dirty="0">
                <a:latin typeface="+mn-lt"/>
              </a:rPr>
              <a:t>federal monies </a:t>
            </a:r>
            <a:r>
              <a:rPr lang="en-US" altLang="en-US" dirty="0">
                <a:latin typeface="+mn-lt"/>
              </a:rPr>
              <a:t>during the fiscal year (increasing to $1 million for fiscal periods beginning on or after 10/1/24).</a:t>
            </a:r>
          </a:p>
          <a:p>
            <a:pPr defTabSz="966612">
              <a:defRPr/>
            </a:pPr>
            <a:r>
              <a:rPr lang="en-US" altLang="en-US" dirty="0">
                <a:latin typeface="+mn-lt"/>
              </a:rPr>
              <a:t>-  Will discuss more later.  There is another presentation at 1:15 today that takes a deep dive into Preparing for a Single Audit.  My presentation only has a few slides on that topic, so consider attending that session if you need more info.</a:t>
            </a:r>
            <a:endParaRPr lang="en-US" b="0" i="0" dirty="0">
              <a:solidFill>
                <a:srgbClr val="333333"/>
              </a:solidFill>
              <a:effectLst/>
              <a:latin typeface="+mn-lt"/>
            </a:endParaRPr>
          </a:p>
        </p:txBody>
      </p:sp>
      <p:sp>
        <p:nvSpPr>
          <p:cNvPr id="4" name="Slide Number Placeholder 3"/>
          <p:cNvSpPr>
            <a:spLocks noGrp="1"/>
          </p:cNvSpPr>
          <p:nvPr>
            <p:ph type="sldNum" sz="quarter" idx="5"/>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94682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It is </a:t>
            </a:r>
            <a:r>
              <a:rPr lang="en-US" b="1" dirty="0"/>
              <a:t>VERY IMPORTANT </a:t>
            </a:r>
            <a:r>
              <a:rPr lang="en-US" dirty="0"/>
              <a:t>that the Fiscal Officer has a method in place to track federal expenditures by Assistance Listing (AL) # / Cluster</a:t>
            </a:r>
            <a:r>
              <a:rPr lang="en-US" baseline="0" dirty="0"/>
              <a:t> </a:t>
            </a:r>
            <a:r>
              <a:rPr lang="en-US" dirty="0">
                <a:ea typeface="ＭＳ Ｐゴシック" pitchFamily="34" charset="-128"/>
              </a:rPr>
              <a:t>by fiscal year, even if they are not subject to a single audit.  Auditors will need that information in their audit evaluation.</a:t>
            </a:r>
          </a:p>
          <a:p>
            <a:pPr defTabSz="966612">
              <a:defRPr/>
            </a:pPr>
            <a:endParaRPr lang="en-US" dirty="0">
              <a:ea typeface="ＭＳ Ｐゴシック" pitchFamily="34" charset="-128"/>
            </a:endParaRPr>
          </a:p>
          <a:p>
            <a:pPr defTabSz="966612">
              <a:defRPr/>
            </a:pPr>
            <a:r>
              <a:rPr lang="en-US" dirty="0">
                <a:ea typeface="ＭＳ Ｐゴシック" pitchFamily="34" charset="-128"/>
              </a:rPr>
              <a:t>Soon to be $1 million.</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06136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r>
              <a:rPr lang="en-US" sz="1300" dirty="0"/>
              <a:t>Subrecipient – monies are passed through to the government and the government is responsible for 1 or more compliance requirements. Ex: monies received from FEMA to assist in projects due to a recent disaster. The government would be responsible for ensuring the monies were spent on allowable expenditures in accordance with UG requirements. </a:t>
            </a:r>
          </a:p>
          <a:p>
            <a:pPr defTabSz="966612">
              <a:defRPr/>
            </a:pPr>
            <a:endParaRPr lang="en-US" sz="1300" dirty="0"/>
          </a:p>
          <a:p>
            <a:pPr defTabSz="966612">
              <a:defRPr/>
            </a:pPr>
            <a:r>
              <a:rPr lang="en-US" sz="1300" dirty="0"/>
              <a:t>Contractor – monies are paid to the government for a specific contracted service and the government is not responsible for any compliance requirements related to the monies. Ex: the government was contracted to snow removal at the local cemetery within the government. </a:t>
            </a:r>
          </a:p>
          <a:p>
            <a:pPr defTabSz="966612">
              <a:defRPr/>
            </a:pPr>
            <a:endParaRPr lang="en-US" sz="1300" dirty="0"/>
          </a:p>
          <a:p>
            <a:pPr defTabSz="966612">
              <a:defRPr/>
            </a:pPr>
            <a:r>
              <a:rPr lang="en-US" sz="1300" dirty="0"/>
              <a:t>Beneficiary – the government receives the monies as a benefit and is not responsible for any compliance requirements related to the monies. Ex: PPE that the government received reimbursement for from another entity. </a:t>
            </a:r>
            <a:endParaRPr lang="en-US" sz="1300" b="1" dirty="0"/>
          </a:p>
        </p:txBody>
      </p:sp>
      <p:sp>
        <p:nvSpPr>
          <p:cNvPr id="4" name="Slide Number Placeholder 3"/>
          <p:cNvSpPr>
            <a:spLocks noGrp="1"/>
          </p:cNvSpPr>
          <p:nvPr>
            <p:ph type="sldNum" sz="quarter" idx="10"/>
          </p:nvPr>
        </p:nvSpPr>
        <p:spPr/>
        <p:txBody>
          <a:bodyPr/>
          <a:lstStyle/>
          <a:p>
            <a:pPr defTabSz="966612">
              <a:defRPr/>
            </a:pPr>
            <a:fld id="{AE3646A4-A649-465C-BD63-4DC362CFBD92}" type="slidenum">
              <a:rPr lang="en-US">
                <a:solidFill>
                  <a:prstClr val="black"/>
                </a:solidFill>
                <a:latin typeface="Calibri" panose="020F0502020204030204"/>
              </a:rPr>
              <a:pPr defTabSz="966612">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99612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Reporting Entity Description – a description of the governments make up and major services that are provided.</a:t>
            </a:r>
          </a:p>
          <a:p>
            <a:endParaRPr lang="en-US" baseline="0" dirty="0"/>
          </a:p>
          <a:p>
            <a:r>
              <a:rPr lang="en-US" baseline="0" dirty="0"/>
              <a:t>Summary of significant accounting policies would include items such as </a:t>
            </a:r>
          </a:p>
          <a:p>
            <a:pPr marL="181240" indent="-181240">
              <a:buFont typeface="Arial" panose="020B0604020202020204" pitchFamily="34" charset="0"/>
              <a:buChar char="•"/>
            </a:pPr>
            <a:r>
              <a:rPr lang="en-US" baseline="0" dirty="0"/>
              <a:t>inventory method </a:t>
            </a:r>
          </a:p>
          <a:p>
            <a:pPr marL="181240" indent="-181240" defTabSz="966612">
              <a:buFont typeface="Arial" panose="020B0604020202020204" pitchFamily="34" charset="0"/>
              <a:buChar char="•"/>
              <a:defRPr/>
            </a:pPr>
            <a:r>
              <a:rPr lang="en-US" baseline="0" dirty="0"/>
              <a:t>Basis of Presentation: Cash or accrual – Most report on a cash basis </a:t>
            </a:r>
          </a:p>
          <a:p>
            <a:pPr marL="181240" indent="-181240" defTabSz="966612">
              <a:buFont typeface="Arial" panose="020B0604020202020204" pitchFamily="34" charset="0"/>
              <a:buChar char="•"/>
              <a:defRPr/>
            </a:pPr>
            <a:r>
              <a:rPr lang="en-US" baseline="0" dirty="0"/>
              <a:t>Must disclose whether the entity elected to use the 10% </a:t>
            </a:r>
            <a:r>
              <a:rPr lang="en-US" baseline="0"/>
              <a:t>de minimis cost rate</a:t>
            </a:r>
            <a:endParaRPr lang="en-US" baseline="0" dirty="0"/>
          </a:p>
          <a:p>
            <a:pPr defTabSz="966612">
              <a:defRPr/>
            </a:pPr>
            <a:endParaRPr lang="en-US" dirty="0"/>
          </a:p>
          <a:p>
            <a:pPr defTabSz="966612">
              <a:defRPr/>
            </a:pPr>
            <a:r>
              <a:rPr lang="en-US" dirty="0"/>
              <a:t>Other information can include loan information or other details</a:t>
            </a:r>
            <a:r>
              <a:rPr lang="en-US" baseline="0" dirty="0"/>
              <a:t> the government feels pertinent to the reader of the financial statements.</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4394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r>
              <a:rPr lang="en-US" dirty="0"/>
              <a:t>The Federal Audit Clearinghouse (FAC) transitioned from the U.S. Census Bureau (Census) to the U.S. General Services Administration (GSA) on October 1, 2023.]</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09676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333333"/>
                </a:solidFill>
                <a:latin typeface="+mn-lt"/>
              </a:rPr>
              <a:t>For slide:</a:t>
            </a:r>
          </a:p>
          <a:p>
            <a:pPr algn="l"/>
            <a:r>
              <a:rPr lang="en-US" dirty="0">
                <a:solidFill>
                  <a:srgbClr val="333333"/>
                </a:solidFill>
                <a:latin typeface="+mn-lt"/>
              </a:rPr>
              <a:t>- Related to federal $’s / single audits</a:t>
            </a:r>
          </a:p>
          <a:p>
            <a:pPr algn="l"/>
            <a:r>
              <a:rPr lang="en-US" dirty="0">
                <a:solidFill>
                  <a:srgbClr val="333333"/>
                </a:solidFill>
                <a:latin typeface="+mn-lt"/>
              </a:rPr>
              <a:t>- ACE is for recipients of the U.S. Department of the Treasury’s Coronavirus State and Local Fiscal Recovery Fund (CSLFRF) to receive an alternative in lieu of a Single Audit.</a:t>
            </a:r>
          </a:p>
          <a:p>
            <a:pPr algn="l"/>
            <a:r>
              <a:rPr lang="en-US" dirty="0">
                <a:solidFill>
                  <a:srgbClr val="333333"/>
                </a:solidFill>
                <a:latin typeface="+mn-lt"/>
              </a:rPr>
              <a:t>- The ACE engagement is permitted if CSLFRF recipients expend $750,000 or more in federal awards during the fiscal year, and meet eligibility criteria.</a:t>
            </a:r>
          </a:p>
          <a:p>
            <a:pPr algn="l"/>
            <a:r>
              <a:rPr lang="en-US" dirty="0">
                <a:solidFill>
                  <a:srgbClr val="333333"/>
                </a:solidFill>
                <a:latin typeface="+mn-lt"/>
              </a:rPr>
              <a:t>- </a:t>
            </a:r>
            <a:r>
              <a:rPr lang="en-US" dirty="0">
                <a:latin typeface="+mn-lt"/>
              </a:rPr>
              <a:t>This alternative approach is intended to reduce the burden of a full Single Audit on eligible recipients and auditors, as well as uphold Treasury’s responsibility to be good stewards of federal funds. </a:t>
            </a:r>
          </a:p>
          <a:p>
            <a:pPr lvl="0"/>
            <a:r>
              <a:rPr lang="en-US" dirty="0">
                <a:latin typeface="+mn-lt"/>
              </a:rPr>
              <a:t>- A full financial statement audit is not required at the time of the ACE engagement.  However, the regular financial audit will still be performed on its usual audit schedule.</a:t>
            </a:r>
          </a:p>
          <a:p>
            <a:pPr defTabSz="966612">
              <a:defRPr/>
            </a:pPr>
            <a:r>
              <a:rPr lang="en-US" dirty="0">
                <a:latin typeface="+mn-lt"/>
              </a:rPr>
              <a:t>- No SEFA is required BUT auditors will still need to review total federal expenditures to ensure the entity qualifies </a:t>
            </a:r>
          </a:p>
          <a:p>
            <a:pPr algn="l"/>
            <a:br>
              <a:rPr lang="en-US" dirty="0">
                <a:latin typeface="+mn-lt"/>
              </a:rPr>
            </a:br>
            <a:endParaRPr lang="en-US" dirty="0">
              <a:latin typeface="+mn-lt"/>
            </a:endParaRPr>
          </a:p>
          <a:p>
            <a:r>
              <a:rPr lang="en-US" dirty="0">
                <a:latin typeface="+mn-lt"/>
              </a:rPr>
              <a:t>Additional info, if needed - Eligibility Requirements:</a:t>
            </a:r>
          </a:p>
          <a:p>
            <a:pPr marL="241653" indent="-241653">
              <a:buFont typeface="+mj-lt"/>
              <a:buAutoNum type="arabicPeriod"/>
            </a:pPr>
            <a:r>
              <a:rPr lang="en-US" dirty="0">
                <a:latin typeface="+mn-lt"/>
              </a:rPr>
              <a:t>The recipient’s total SLFRF award received directly from Treasury or received (through states) as a non-entitlement unit of local government is at or below $10 million; and </a:t>
            </a:r>
          </a:p>
          <a:p>
            <a:pPr marL="241653" indent="-241653">
              <a:buFont typeface="+mj-lt"/>
              <a:buAutoNum type="arabicPeriod"/>
            </a:pPr>
            <a:r>
              <a:rPr lang="en-US" dirty="0">
                <a:latin typeface="+mn-lt"/>
              </a:rPr>
              <a:t>Total other Federal financial assistance (from all sources) the recipient expended (not including their SLFRF award funds) are less than $750,000 during the recipient’s fiscal year. </a:t>
            </a:r>
          </a:p>
          <a:p>
            <a:endParaRPr lang="en-US" dirty="0">
              <a:latin typeface="+mn-lt"/>
            </a:endParaRPr>
          </a:p>
          <a:p>
            <a:r>
              <a:rPr lang="en-US" dirty="0">
                <a:latin typeface="+mn-lt"/>
              </a:rPr>
              <a:t>Note: Non-entitlement units of local government (NEUs) are local governments typically serving populations of less than 50,000.</a:t>
            </a:r>
          </a:p>
          <a:p>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891268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2</a:t>
            </a:r>
            <a:r>
              <a:rPr lang="en-US" baseline="30000" dirty="0"/>
              <a:t>nd</a:t>
            </a:r>
            <a:r>
              <a:rPr lang="en-US" dirty="0"/>
              <a:t> bullet – auditors only look at a couple compliance sections (A and B), and it's a very pared down compliance test.</a:t>
            </a:r>
          </a:p>
        </p:txBody>
      </p:sp>
      <p:sp>
        <p:nvSpPr>
          <p:cNvPr id="4" name="Slide Number Placeholder 3"/>
          <p:cNvSpPr>
            <a:spLocks noGrp="1"/>
          </p:cNvSpPr>
          <p:nvPr>
            <p:ph type="sldNum" sz="quarter" idx="5"/>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30496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2940E1AE-94E8-4791-837A-5A9DCFAADF35}" type="slidenum">
              <a:rPr lang="en-US" smtClean="0"/>
              <a:t>46</a:t>
            </a:fld>
            <a:endParaRPr lang="en-US" dirty="0"/>
          </a:p>
        </p:txBody>
      </p:sp>
    </p:spTree>
    <p:extLst>
      <p:ext uri="{BB962C8B-B14F-4D97-AF65-F5344CB8AC3E}">
        <p14:creationId xmlns:p14="http://schemas.microsoft.com/office/powerpoint/2010/main" val="932291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Jumping back to other deadlines….</a:t>
            </a:r>
          </a:p>
          <a:p>
            <a:endParaRPr lang="en-US" dirty="0"/>
          </a:p>
          <a:p>
            <a:r>
              <a:rPr lang="en-US" dirty="0"/>
              <a:t>MSRB- Municipal</a:t>
            </a:r>
            <a:r>
              <a:rPr lang="en-US" baseline="0" dirty="0"/>
              <a:t> Securities Rulemaking Board</a:t>
            </a:r>
          </a:p>
          <a:p>
            <a:r>
              <a:rPr lang="en-US" baseline="0" dirty="0"/>
              <a:t>SID-   State Information Depository</a:t>
            </a:r>
            <a:endParaRPr lang="en-US" dirty="0"/>
          </a:p>
        </p:txBody>
      </p:sp>
      <p:sp>
        <p:nvSpPr>
          <p:cNvPr id="4" name="Slide Number Placeholder 3"/>
          <p:cNvSpPr>
            <a:spLocks noGrp="1"/>
          </p:cNvSpPr>
          <p:nvPr>
            <p:ph type="sldNum" sz="quarter" idx="10"/>
          </p:nvPr>
        </p:nvSpPr>
        <p:spPr/>
        <p:txBody>
          <a:bodyPr/>
          <a:lstStyle/>
          <a:p>
            <a:pPr defTabSz="483306">
              <a:defRPr/>
            </a:pPr>
            <a:fld id="{F9084B05-1FC2-4315-BE72-84ABA6A4C081}" type="slidenum">
              <a:rPr lang="en-US">
                <a:solidFill>
                  <a:prstClr val="black"/>
                </a:solidFill>
                <a:latin typeface="Calibri"/>
              </a:rPr>
              <a:pPr defTabSz="483306">
                <a:defRPr/>
              </a:pPr>
              <a:t>47</a:t>
            </a:fld>
            <a:endParaRPr lang="en-US" dirty="0">
              <a:solidFill>
                <a:prstClr val="black"/>
              </a:solidFill>
              <a:latin typeface="Calibri"/>
            </a:endParaRPr>
          </a:p>
        </p:txBody>
      </p:sp>
    </p:spTree>
    <p:extLst>
      <p:ext uri="{BB962C8B-B14F-4D97-AF65-F5344CB8AC3E}">
        <p14:creationId xmlns:p14="http://schemas.microsoft.com/office/powerpoint/2010/main" val="1742050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94117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0350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For slide:  There are a lot of definitions regarding what the term “audit” means.</a:t>
            </a:r>
          </a:p>
          <a:p>
            <a:pPr>
              <a:spcBef>
                <a:spcPct val="0"/>
              </a:spcBef>
            </a:pPr>
            <a:endParaRPr lang="en-US" altLang="en-US" dirty="0"/>
          </a:p>
          <a:p>
            <a:pPr>
              <a:spcBef>
                <a:spcPct val="0"/>
              </a:spcBef>
            </a:pPr>
            <a:r>
              <a:rPr lang="en-US" altLang="en-US" dirty="0"/>
              <a:t>Basically an “Audit” is an objective examination and evaluation of the financial statements of an entity to make sure that the records are a fair and accurate representation of the transactions they claim to represent. Audits of government entities in the state of Ohio not only look at the financial statement information but also evaluate internal controls and compliance with various laws. </a:t>
            </a:r>
          </a:p>
          <a:p>
            <a:pPr>
              <a:spcBef>
                <a:spcPct val="0"/>
              </a:spcBef>
            </a:pPr>
            <a:endParaRPr lang="en-US" altLang="en-US" dirty="0"/>
          </a:p>
          <a:p>
            <a:pPr>
              <a:spcBef>
                <a:spcPct val="0"/>
              </a:spcBef>
            </a:pPr>
            <a:r>
              <a:rPr lang="en-US" altLang="en-US" dirty="0"/>
              <a:t>The purpose of the audit is to lend credibility to the financial statements by expressing an independent opinion after gaining assurance over management's assertions as they relate to the financial statements.  </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10299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r>
              <a:rPr lang="en-US" dirty="0"/>
              <a:t>For the rest of our time, I’m going to take you on a walk-through of resources available on our webpage.</a:t>
            </a:r>
          </a:p>
        </p:txBody>
      </p:sp>
      <p:sp>
        <p:nvSpPr>
          <p:cNvPr id="4" name="Slide Number Placeholder 3"/>
          <p:cNvSpPr>
            <a:spLocks noGrp="1"/>
          </p:cNvSpPr>
          <p:nvPr>
            <p:ph type="sldNum" sz="quarter" idx="10"/>
          </p:nvPr>
        </p:nvSpPr>
        <p:spPr/>
        <p:txBody>
          <a:bodyPr/>
          <a:lstStyle/>
          <a:p>
            <a:pPr defTabSz="966612">
              <a:defRPr/>
            </a:pPr>
            <a:fld id="{966DABAE-C4A4-4C2F-AAC6-C5D35091469F}" type="slidenum">
              <a:rPr lang="en-US">
                <a:solidFill>
                  <a:prstClr val="black"/>
                </a:solidFill>
                <a:latin typeface="Calibri" panose="020F0502020204030204"/>
              </a:rPr>
              <a:pPr defTabSz="966612">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0829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pages we will go to can be found under these different drop-down headers.</a:t>
            </a:r>
          </a:p>
        </p:txBody>
      </p:sp>
      <p:sp>
        <p:nvSpPr>
          <p:cNvPr id="4" name="Slide Number Placeholder 3"/>
          <p:cNvSpPr>
            <a:spLocks noGrp="1"/>
          </p:cNvSpPr>
          <p:nvPr>
            <p:ph type="sldNum" sz="quarter" idx="5"/>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21776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are some of the pages I will take you through…….</a:t>
            </a:r>
          </a:p>
        </p:txBody>
      </p:sp>
      <p:sp>
        <p:nvSpPr>
          <p:cNvPr id="4" name="Slide Number Placeholder 3"/>
          <p:cNvSpPr>
            <a:spLocks noGrp="1"/>
          </p:cNvSpPr>
          <p:nvPr>
            <p:ph type="sldNum" sz="quarter" idx="5"/>
          </p:nvPr>
        </p:nvSpPr>
        <p:spPr/>
        <p:txBody>
          <a:bodyPr/>
          <a:lstStyle/>
          <a:p>
            <a:fld id="{966DABAE-C4A4-4C2F-AAC6-C5D35091469F}" type="slidenum">
              <a:rPr lang="en-US" smtClean="0"/>
              <a:t>52</a:t>
            </a:fld>
            <a:endParaRPr lang="en-US" dirty="0"/>
          </a:p>
        </p:txBody>
      </p:sp>
    </p:spTree>
    <p:extLst>
      <p:ext uri="{BB962C8B-B14F-4D97-AF65-F5344CB8AC3E}">
        <p14:creationId xmlns:p14="http://schemas.microsoft.com/office/powerpoint/2010/main" val="2412216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items can be accessed by more than 1 header.  For example, many of the items under the ‘Resources’ heading were already covered under the Local Gov. heading, and then in the reference materials section.  I have included additional items under ‘resources’ here.</a:t>
            </a:r>
          </a:p>
        </p:txBody>
      </p:sp>
      <p:sp>
        <p:nvSpPr>
          <p:cNvPr id="4" name="Slide Number Placeholder 3"/>
          <p:cNvSpPr>
            <a:spLocks noGrp="1"/>
          </p:cNvSpPr>
          <p:nvPr>
            <p:ph type="sldNum" sz="quarter" idx="5"/>
          </p:nvPr>
        </p:nvSpPr>
        <p:spPr/>
        <p:txBody>
          <a:bodyPr/>
          <a:lstStyle/>
          <a:p>
            <a:fld id="{966DABAE-C4A4-4C2F-AAC6-C5D35091469F}" type="slidenum">
              <a:rPr lang="en-US" smtClean="0"/>
              <a:t>53</a:t>
            </a:fld>
            <a:endParaRPr lang="en-US" dirty="0"/>
          </a:p>
        </p:txBody>
      </p:sp>
    </p:spTree>
    <p:extLst>
      <p:ext uri="{BB962C8B-B14F-4D97-AF65-F5344CB8AC3E}">
        <p14:creationId xmlns:p14="http://schemas.microsoft.com/office/powerpoint/2010/main" val="2559237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items under the ‘Newsroom’ heading were already covered under other sections.  1 additional item is…..</a:t>
            </a:r>
          </a:p>
          <a:p>
            <a:endParaRPr lang="en-US" dirty="0"/>
          </a:p>
          <a:p>
            <a:r>
              <a:rPr lang="en-US" dirty="0"/>
              <a:t>At end – also point out ‘search site’ button at top.</a:t>
            </a:r>
          </a:p>
        </p:txBody>
      </p:sp>
      <p:sp>
        <p:nvSpPr>
          <p:cNvPr id="4" name="Slide Number Placeholder 3"/>
          <p:cNvSpPr>
            <a:spLocks noGrp="1"/>
          </p:cNvSpPr>
          <p:nvPr>
            <p:ph type="sldNum" sz="quarter" idx="5"/>
          </p:nvPr>
        </p:nvSpPr>
        <p:spPr/>
        <p:txBody>
          <a:bodyPr/>
          <a:lstStyle/>
          <a:p>
            <a:fld id="{966DABAE-C4A4-4C2F-AAC6-C5D35091469F}" type="slidenum">
              <a:rPr lang="en-US" smtClean="0"/>
              <a:t>54</a:t>
            </a:fld>
            <a:endParaRPr lang="en-US" dirty="0"/>
          </a:p>
        </p:txBody>
      </p:sp>
    </p:spTree>
    <p:extLst>
      <p:ext uri="{BB962C8B-B14F-4D97-AF65-F5344CB8AC3E}">
        <p14:creationId xmlns:p14="http://schemas.microsoft.com/office/powerpoint/2010/main" val="17168045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.AOS regional office phone #’s</a:t>
            </a:r>
          </a:p>
          <a:p>
            <a:endParaRPr lang="en-US" dirty="0"/>
          </a:p>
          <a:p>
            <a:r>
              <a:rPr lang="en-US" dirty="0"/>
              <a:t>So now……..how do you feel about your audit?</a:t>
            </a:r>
          </a:p>
        </p:txBody>
      </p:sp>
      <p:sp>
        <p:nvSpPr>
          <p:cNvPr id="4" name="Slide Number Placeholder 3"/>
          <p:cNvSpPr>
            <a:spLocks noGrp="1"/>
          </p:cNvSpPr>
          <p:nvPr>
            <p:ph type="sldNum" sz="quarter" idx="10"/>
          </p:nvPr>
        </p:nvSpPr>
        <p:spPr/>
        <p:txBody>
          <a:bodyPr/>
          <a:lstStyle/>
          <a:p>
            <a:pPr defTabSz="966612">
              <a:defRPr/>
            </a:pPr>
            <a:fld id="{52E3A54B-C081-4E61-8031-14D38E3CB2F4}" type="slidenum">
              <a:rPr lang="en-US">
                <a:solidFill>
                  <a:prstClr val="black"/>
                </a:solidFill>
                <a:latin typeface="Calibri" panose="020F0502020204030204"/>
              </a:rPr>
              <a:pPr defTabSz="966612">
                <a:defRPr/>
              </a:pPr>
              <a:t>55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59716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DABAE-C4A4-4C2F-AAC6-C5D35091469F}" type="slidenum">
              <a:rPr lang="en-US" smtClean="0"/>
              <a:t>56</a:t>
            </a:fld>
            <a:endParaRPr lang="en-US" dirty="0"/>
          </a:p>
        </p:txBody>
      </p:sp>
    </p:spTree>
    <p:extLst>
      <p:ext uri="{BB962C8B-B14F-4D97-AF65-F5344CB8AC3E}">
        <p14:creationId xmlns:p14="http://schemas.microsoft.com/office/powerpoint/2010/main" val="74360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altLang="en-US" dirty="0"/>
              <a:t>For slide:</a:t>
            </a:r>
          </a:p>
          <a:p>
            <a:pPr>
              <a:lnSpc>
                <a:spcPct val="80000"/>
              </a:lnSpc>
              <a:spcBef>
                <a:spcPct val="0"/>
              </a:spcBef>
            </a:pPr>
            <a:r>
              <a:rPr lang="en-US" altLang="en-US" dirty="0"/>
              <a:t>-Ohio Revised Code Section 117.11(A) states except as otherwise provided, the auditor of state shall audit each public office </a:t>
            </a:r>
            <a:r>
              <a:rPr lang="en-US" altLang="en-US" u="sng" dirty="0"/>
              <a:t>at least </a:t>
            </a:r>
            <a:r>
              <a:rPr lang="en-US" altLang="en-US" dirty="0"/>
              <a:t>once every two fiscal years.   </a:t>
            </a:r>
          </a:p>
          <a:p>
            <a:pPr>
              <a:lnSpc>
                <a:spcPct val="80000"/>
              </a:lnSpc>
              <a:spcBef>
                <a:spcPct val="0"/>
              </a:spcBef>
            </a:pPr>
            <a:endParaRPr lang="en-US" altLang="en-US" dirty="0"/>
          </a:p>
          <a:p>
            <a:pPr>
              <a:lnSpc>
                <a:spcPct val="80000"/>
              </a:lnSpc>
              <a:spcBef>
                <a:spcPct val="0"/>
              </a:spcBef>
            </a:pPr>
            <a:r>
              <a:rPr lang="en-US" altLang="en-US" dirty="0"/>
              <a:t>-This section also states that the auditor of state shall audit a public office </a:t>
            </a:r>
            <a:r>
              <a:rPr lang="en-US" altLang="en-US" u="sng" dirty="0"/>
              <a:t>each </a:t>
            </a:r>
            <a:r>
              <a:rPr lang="en-US" altLang="en-US" dirty="0"/>
              <a:t>fiscal year if that public office is required to be audited on an annual basis pursuant to "The Single Audit Act of 1984." Meaning that the entity has expenditures at least $750,000 in federal monies during the fiscal year.  As I mentioned earlier, this threshold is </a:t>
            </a:r>
            <a:r>
              <a:rPr lang="en-US" altLang="en-US" dirty="0">
                <a:latin typeface="+mn-lt"/>
              </a:rPr>
              <a:t>increasing to $1 million for fiscal periods beginning on or after 10/1/24.</a:t>
            </a:r>
            <a:endParaRPr lang="en-US" altLang="en-US" dirty="0"/>
          </a:p>
          <a:p>
            <a:pPr>
              <a:lnSpc>
                <a:spcPct val="80000"/>
              </a:lnSpc>
              <a:spcBef>
                <a:spcPct val="0"/>
              </a:spcBef>
            </a:pPr>
            <a:endParaRPr lang="en-US" altLang="en-US" dirty="0"/>
          </a:p>
          <a:p>
            <a:pPr>
              <a:lnSpc>
                <a:spcPct val="80000"/>
              </a:lnSpc>
              <a:spcBef>
                <a:spcPct val="0"/>
              </a:spcBef>
            </a:pPr>
            <a:r>
              <a:rPr lang="en-US" altLang="en-US" dirty="0"/>
              <a:t>-Finally, Ohio Revised Code Section 117.11(B) states that in addition to the annual or biennial audit, the auditor of state may conduct an audit of a public office at any time when so requested by the public office or upon the auditor of state's own initiative if the auditor of state has reasonable cause to believe that an additional audit is in the public interest. -117 audit per slide 4</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760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alibri "/>
              </a:rPr>
              <a:t>Stress the importance of annual Hinkle filing.</a:t>
            </a:r>
          </a:p>
          <a:p>
            <a:endParaRPr lang="en-US" b="0" i="0" dirty="0">
              <a:solidFill>
                <a:srgbClr val="333333"/>
              </a:solidFill>
              <a:effectLst/>
              <a:latin typeface="Calibri "/>
            </a:endParaRPr>
          </a:p>
        </p:txBody>
      </p:sp>
      <p:sp>
        <p:nvSpPr>
          <p:cNvPr id="4" name="Slide Number Placeholder 3"/>
          <p:cNvSpPr>
            <a:spLocks noGrp="1"/>
          </p:cNvSpPr>
          <p:nvPr>
            <p:ph type="sldNum" sz="quarter" idx="5"/>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7569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ct val="0"/>
              </a:spcBef>
              <a:defRPr/>
            </a:pPr>
            <a:r>
              <a:rPr lang="en-US" dirty="0"/>
              <a:t>For slide:  The Auditor of State is the constitutional officer responsible to audit about 6,000 local governments, state agencies, boards &amp; commissions, including colleges and universities. </a:t>
            </a:r>
          </a:p>
          <a:p>
            <a:pPr>
              <a:spcBef>
                <a:spcPct val="0"/>
              </a:spcBef>
            </a:pPr>
            <a:endParaRPr lang="en-US" altLang="en-US" dirty="0"/>
          </a:p>
          <a:p>
            <a:pPr>
              <a:spcBef>
                <a:spcPct val="0"/>
              </a:spcBef>
            </a:pPr>
            <a:r>
              <a:rPr lang="en-US" altLang="en-US" dirty="0"/>
              <a:t>Audits are completed by both the Ohio Auditor of State and Independent Public Accounting firms. </a:t>
            </a:r>
          </a:p>
          <a:p>
            <a:pPr>
              <a:spcBef>
                <a:spcPct val="0"/>
              </a:spcBef>
            </a:pPr>
            <a:endParaRPr lang="en-US" altLang="en-US" dirty="0"/>
          </a:p>
          <a:p>
            <a:pPr>
              <a:lnSpc>
                <a:spcPct val="80000"/>
              </a:lnSpc>
            </a:pPr>
            <a:r>
              <a:rPr lang="en-US" dirty="0"/>
              <a:t>Ohio Revised Code Section 117.11(C)(1) and (2) allows the legislative authority or governing board to engage an independent certified public accountant to conduct an audit within certain guidelines and regulations.</a:t>
            </a:r>
          </a:p>
          <a:p>
            <a:pPr>
              <a:lnSpc>
                <a:spcPct val="80000"/>
              </a:lnSpc>
            </a:pPr>
            <a:endParaRPr lang="en-US" dirty="0"/>
          </a:p>
          <a:p>
            <a:pPr>
              <a:lnSpc>
                <a:spcPct val="80000"/>
              </a:lnSpc>
            </a:pPr>
            <a:r>
              <a:rPr lang="en-US" dirty="0"/>
              <a:t>In addition, the Auditor of State may also choose to have an IPA audit an entity in cases where there may be conflicts of interest or the audit is not going to be completed in a timely manner due to the amount of work and man hours available and needed. </a:t>
            </a:r>
          </a:p>
          <a:p>
            <a:pPr>
              <a:lnSpc>
                <a:spcPct val="80000"/>
              </a:lnSpc>
            </a:pPr>
            <a:endParaRPr lang="en-US" dirty="0"/>
          </a:p>
          <a:p>
            <a:pPr>
              <a:lnSpc>
                <a:spcPct val="80000"/>
              </a:lnSpc>
            </a:pPr>
            <a:r>
              <a:rPr lang="en-US" dirty="0"/>
              <a:t>So entities or AOS may request audits be completed by the IPA as opposed the Auditor of States office. If they do, they need to follow ORC Section 117.11(C)(3). </a:t>
            </a:r>
          </a:p>
          <a:p>
            <a:pPr>
              <a:lnSpc>
                <a:spcPct val="80000"/>
              </a:lnSpc>
            </a:pPr>
            <a:endParaRPr lang="en-US" dirty="0"/>
          </a:p>
          <a:p>
            <a:pPr>
              <a:lnSpc>
                <a:spcPct val="80000"/>
              </a:lnSpc>
            </a:pPr>
            <a:r>
              <a:rPr lang="en-US" dirty="0"/>
              <a:t>Ohio Revised Code Section 117.11(C)(3) states that the auditor of state shall approve the scope of an audit under division (C)(1) or (2) of this section as set forth in the contract for the proposed audit before the contract is executed on behalf of the public office that is to be audited. The independent accountant conducting an audit under division (C)(1) or (2) of this section shall be paid by the public office. </a:t>
            </a:r>
          </a:p>
          <a:p>
            <a:pPr>
              <a:lnSpc>
                <a:spcPct val="80000"/>
              </a:lnSpc>
            </a:pPr>
            <a:endParaRPr lang="en-US" dirty="0"/>
          </a:p>
          <a:p>
            <a:pPr>
              <a:lnSpc>
                <a:spcPct val="80000"/>
              </a:lnSpc>
            </a:pPr>
            <a:r>
              <a:rPr lang="en-US" dirty="0"/>
              <a:t>AOS Region facilitates the bidding/contract process</a:t>
            </a:r>
          </a:p>
          <a:p>
            <a:pPr>
              <a:lnSpc>
                <a:spcPct val="80000"/>
              </a:lnSpc>
            </a:pPr>
            <a:r>
              <a:rPr lang="en-US" dirty="0"/>
              <a:t>AOS CFAE Quality Assurance reviews audit reports prepared by IPA firms before release to the public</a:t>
            </a:r>
          </a:p>
          <a:p>
            <a:pPr>
              <a:lnSpc>
                <a:spcPct val="80000"/>
              </a:lnSpc>
            </a:pPr>
            <a:r>
              <a:rPr lang="en-US" dirty="0"/>
              <a:t>AOS Regions are involved in IPA audits when significant audit issues arise</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30561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auditors may issue up to 4 letters</a:t>
            </a:r>
          </a:p>
        </p:txBody>
      </p:sp>
      <p:sp>
        <p:nvSpPr>
          <p:cNvPr id="4" name="Slide Number Placeholder 3"/>
          <p:cNvSpPr>
            <a:spLocks noGrp="1"/>
          </p:cNvSpPr>
          <p:nvPr>
            <p:ph type="sldNum" sz="quarter" idx="10"/>
          </p:nvPr>
        </p:nvSpPr>
        <p:spPr/>
        <p:txBody>
          <a:bodyPr/>
          <a:lstStyle/>
          <a:p>
            <a:pPr defTabSz="966612">
              <a:defRPr/>
            </a:pPr>
            <a:fld id="{2940E1AE-94E8-4791-837A-5A9DCFAADF35}" type="slidenum">
              <a:rPr lang="en-US">
                <a:solidFill>
                  <a:prstClr val="black"/>
                </a:solidFill>
                <a:latin typeface="Calibri" panose="020F0502020204030204"/>
              </a:rPr>
              <a:pPr defTabSz="966612">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66556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8F3B102-B78E-75D8-95AE-D6F97EF49A2F}"/>
              </a:ext>
            </a:extLst>
          </p:cNvPr>
          <p:cNvSpPr>
            <a:spLocks noGrp="1"/>
          </p:cNvSpPr>
          <p:nvPr>
            <p:ph type="body" sz="quarter" idx="14" hasCustomPrompt="1"/>
          </p:nvPr>
        </p:nvSpPr>
        <p:spPr>
          <a:xfrm>
            <a:off x="417015" y="6394163"/>
            <a:ext cx="2743200" cy="365125"/>
          </a:xfrm>
        </p:spPr>
        <p:txBody>
          <a:bodyPr anchor="ctr">
            <a:normAutofit/>
          </a:bodyPr>
          <a:lstStyle>
            <a:lvl1pPr marL="0" indent="0">
              <a:buFontTx/>
              <a:buNone/>
              <a:defRPr sz="1000">
                <a:latin typeface="+mj-lt"/>
              </a:defRPr>
            </a:lvl1pPr>
          </a:lstStyle>
          <a:p>
            <a:pPr lvl="0"/>
            <a:r>
              <a:rPr lang="en-US" dirty="0"/>
              <a:t>date of presentation (mm/dd/</a:t>
            </a:r>
            <a:r>
              <a:rPr lang="en-US" dirty="0" err="1"/>
              <a:t>yyyy</a:t>
            </a:r>
            <a:r>
              <a:rPr lang="en-US" dirty="0"/>
              <a:t>)</a:t>
            </a:r>
          </a:p>
        </p:txBody>
      </p:sp>
      <p:sp>
        <p:nvSpPr>
          <p:cNvPr id="2" name="Title 1"/>
          <p:cNvSpPr>
            <a:spLocks noGrp="1"/>
          </p:cNvSpPr>
          <p:nvPr>
            <p:ph type="ctrTitle"/>
          </p:nvPr>
        </p:nvSpPr>
        <p:spPr>
          <a:xfrm>
            <a:off x="1524000" y="1821047"/>
            <a:ext cx="9144000" cy="172310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524000" y="3627676"/>
            <a:ext cx="9144000" cy="1655762"/>
          </a:xfrm>
        </p:spPr>
        <p:txBody>
          <a:bodyPr>
            <a:normAutofit/>
          </a:bodyPr>
          <a:lstStyle>
            <a:lvl1pPr marL="0" indent="0" algn="ctr">
              <a:buNone/>
              <a:defRPr sz="210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706CA016-0674-7048-908E-22AD7D5CDB36}"/>
              </a:ext>
            </a:extLst>
          </p:cNvPr>
          <p:cNvCxnSpPr>
            <a:cxnSpLocks/>
          </p:cNvCxnSpPr>
          <p:nvPr/>
        </p:nvCxnSpPr>
        <p:spPr>
          <a:xfrm flipV="1">
            <a:off x="2" y="1729340"/>
            <a:ext cx="12188825" cy="4210"/>
          </a:xfrm>
          <a:prstGeom prst="line">
            <a:avLst/>
          </a:prstGeom>
          <a:ln w="76200">
            <a:solidFill>
              <a:srgbClr val="A0AFA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06CA016-0674-7048-908E-22AD7D5CDB36}"/>
              </a:ext>
            </a:extLst>
          </p:cNvPr>
          <p:cNvCxnSpPr>
            <a:cxnSpLocks/>
          </p:cNvCxnSpPr>
          <p:nvPr/>
        </p:nvCxnSpPr>
        <p:spPr>
          <a:xfrm>
            <a:off x="-26797" y="6300570"/>
            <a:ext cx="12218799" cy="0"/>
          </a:xfrm>
          <a:prstGeom prst="line">
            <a:avLst/>
          </a:prstGeom>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15" y="393172"/>
            <a:ext cx="3657776" cy="1188777"/>
          </a:xfrm>
          <a:prstGeom prst="rect">
            <a:avLst/>
          </a:prstGeom>
        </p:spPr>
      </p:pic>
      <p:sp>
        <p:nvSpPr>
          <p:cNvPr id="14" name="TextBox 13"/>
          <p:cNvSpPr txBox="1"/>
          <p:nvPr/>
        </p:nvSpPr>
        <p:spPr>
          <a:xfrm>
            <a:off x="2807792" y="6394163"/>
            <a:ext cx="6576421" cy="248209"/>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13" kern="1200" dirty="0">
                <a:solidFill>
                  <a:schemeClr val="tx1"/>
                </a:solidFill>
                <a:latin typeface="+mj-lt"/>
                <a:ea typeface="+mn-ea"/>
                <a:cs typeface="+mn-cs"/>
              </a:rPr>
              <a:t>Efficient       </a:t>
            </a:r>
            <a:r>
              <a:rPr lang="en-US" sz="1013" kern="1200" baseline="0" dirty="0">
                <a:solidFill>
                  <a:schemeClr val="tx1"/>
                </a:solidFill>
                <a:latin typeface="+mn-lt"/>
                <a:ea typeface="+mn-ea"/>
                <a:cs typeface="+mn-cs"/>
              </a:rPr>
              <a:t>•       </a:t>
            </a:r>
            <a:r>
              <a:rPr lang="en-US" sz="1013" kern="1200" baseline="0" dirty="0">
                <a:solidFill>
                  <a:schemeClr val="tx1"/>
                </a:solidFill>
                <a:latin typeface="+mj-lt"/>
                <a:ea typeface="+mn-ea"/>
                <a:cs typeface="+mn-cs"/>
              </a:rPr>
              <a:t>Effective       •       Transparent</a:t>
            </a:r>
          </a:p>
        </p:txBody>
      </p:sp>
      <p:sp>
        <p:nvSpPr>
          <p:cNvPr id="21" name="Slide Number Placeholder 4">
            <a:extLst>
              <a:ext uri="{FF2B5EF4-FFF2-40B4-BE49-F238E27FC236}">
                <a16:creationId xmlns:a16="http://schemas.microsoft.com/office/drawing/2014/main" id="{96B0A326-69A3-4EFD-0843-8449557321E9}"/>
              </a:ext>
            </a:extLst>
          </p:cNvPr>
          <p:cNvSpPr>
            <a:spLocks noGrp="1"/>
          </p:cNvSpPr>
          <p:nvPr>
            <p:ph type="sldNum" sz="quarter" idx="12"/>
          </p:nvPr>
        </p:nvSpPr>
        <p:spPr>
          <a:xfrm>
            <a:off x="8610600" y="6356354"/>
            <a:ext cx="2743200" cy="365125"/>
          </a:xfrm>
        </p:spPr>
        <p:txBody>
          <a:bodyPr/>
          <a:lstStyle/>
          <a:p>
            <a:fld id="{B3573516-9AED-4559-B662-4E807BF64526}" type="slidenum">
              <a:rPr lang="en-US" smtClean="0"/>
              <a:pPr/>
              <a:t>‹#›</a:t>
            </a:fld>
            <a:endParaRPr lang="en-US" dirty="0"/>
          </a:p>
        </p:txBody>
      </p:sp>
    </p:spTree>
    <p:extLst>
      <p:ext uri="{BB962C8B-B14F-4D97-AF65-F5344CB8AC3E}">
        <p14:creationId xmlns:p14="http://schemas.microsoft.com/office/powerpoint/2010/main" val="298644183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3573516-9AED-4559-B662-4E807BF64526}" type="slidenum">
              <a:rPr lang="en-US" smtClean="0"/>
              <a:t>‹#›</a:t>
            </a:fld>
            <a:endParaRPr lang="en-US" dirty="0"/>
          </a:p>
        </p:txBody>
      </p:sp>
      <p:sp>
        <p:nvSpPr>
          <p:cNvPr id="5" name="Picture Placeholder 4"/>
          <p:cNvSpPr>
            <a:spLocks noGrp="1"/>
          </p:cNvSpPr>
          <p:nvPr>
            <p:ph type="pic" sz="quarter" idx="13"/>
          </p:nvPr>
        </p:nvSpPr>
        <p:spPr>
          <a:xfrm>
            <a:off x="838200" y="461473"/>
            <a:ext cx="10515600" cy="5715490"/>
          </a:xfrm>
        </p:spPr>
        <p:txBody>
          <a:bodyPr/>
          <a:lstStyle/>
          <a:p>
            <a:r>
              <a:rPr lang="en-US" dirty="0"/>
              <a:t>Click icon to add picture</a:t>
            </a:r>
          </a:p>
        </p:txBody>
      </p:sp>
    </p:spTree>
    <p:extLst>
      <p:ext uri="{BB962C8B-B14F-4D97-AF65-F5344CB8AC3E}">
        <p14:creationId xmlns:p14="http://schemas.microsoft.com/office/powerpoint/2010/main" val="182018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214731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18" name="Text Placeholder 17"/>
          <p:cNvSpPr>
            <a:spLocks noGrp="1"/>
          </p:cNvSpPr>
          <p:nvPr>
            <p:ph type="body" sz="quarter" idx="19" hasCustomPrompt="1"/>
          </p:nvPr>
        </p:nvSpPr>
        <p:spPr>
          <a:xfrm>
            <a:off x="2436812" y="2673352"/>
            <a:ext cx="7315200" cy="2743200"/>
          </a:xfrm>
        </p:spPr>
        <p:txBody>
          <a:bodyPr/>
          <a:lstStyle>
            <a:lvl1pPr marL="0" indent="0" algn="ctr">
              <a:buFont typeface="Arial" panose="020B0604020202020204" pitchFamily="34" charset="0"/>
              <a:buNone/>
              <a:defRPr b="0">
                <a:latin typeface="+mn-lt"/>
              </a:defRPr>
            </a:lvl1pPr>
          </a:lstStyle>
          <a:p>
            <a:pPr algn="ctr"/>
            <a:r>
              <a:rPr lang="en-US" dirty="0"/>
              <a:t>First &amp; Last Name</a:t>
            </a:r>
            <a:br>
              <a:rPr lang="en-US" dirty="0"/>
            </a:br>
            <a:r>
              <a:rPr lang="en-US" dirty="0"/>
              <a:t>Your Title</a:t>
            </a:r>
            <a:br>
              <a:rPr lang="en-US" dirty="0"/>
            </a:br>
            <a:r>
              <a:rPr lang="en-US" b="0" dirty="0"/>
              <a:t>Location</a:t>
            </a:r>
            <a:br>
              <a:rPr lang="en-US" b="0" dirty="0"/>
            </a:br>
            <a:r>
              <a:rPr lang="en-US" b="0" dirty="0"/>
              <a:t>Phone</a:t>
            </a:r>
            <a:br>
              <a:rPr lang="en-US" b="0" dirty="0"/>
            </a:br>
            <a:r>
              <a:rPr lang="en-US" b="0" dirty="0"/>
              <a:t>Email</a:t>
            </a:r>
          </a:p>
        </p:txBody>
      </p:sp>
      <p:sp>
        <p:nvSpPr>
          <p:cNvPr id="17"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cxnSp>
        <p:nvCxnSpPr>
          <p:cNvPr id="11" name="Straight Connector 10">
            <a:extLst>
              <a:ext uri="{FF2B5EF4-FFF2-40B4-BE49-F238E27FC236}">
                <a16:creationId xmlns:a16="http://schemas.microsoft.com/office/drawing/2014/main" id="{706CA016-0674-7048-908E-22AD7D5CDB36}"/>
              </a:ext>
            </a:extLst>
          </p:cNvPr>
          <p:cNvCxnSpPr>
            <a:cxnSpLocks/>
          </p:cNvCxnSpPr>
          <p:nvPr/>
        </p:nvCxnSpPr>
        <p:spPr>
          <a:xfrm flipV="1">
            <a:off x="2" y="1729340"/>
            <a:ext cx="12188825" cy="4210"/>
          </a:xfrm>
          <a:prstGeom prst="line">
            <a:avLst/>
          </a:prstGeom>
          <a:ln w="76200">
            <a:solidFill>
              <a:srgbClr val="A0AFA0"/>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15" y="393172"/>
            <a:ext cx="3657776" cy="1188777"/>
          </a:xfrm>
          <a:prstGeom prst="rect">
            <a:avLst/>
          </a:prstGeom>
        </p:spPr>
      </p:pic>
    </p:spTree>
    <p:extLst>
      <p:ext uri="{BB962C8B-B14F-4D97-AF65-F5344CB8AC3E}">
        <p14:creationId xmlns:p14="http://schemas.microsoft.com/office/powerpoint/2010/main" val="252369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b="0"/>
            </a:lvl1pPr>
            <a:lvl2pPr>
              <a:defRPr sz="2000" b="0"/>
            </a:lvl2pPr>
            <a:lvl3pPr>
              <a:defRPr sz="1600" b="0"/>
            </a:lvl3pPr>
            <a:lvl4pPr>
              <a:defRPr sz="1400" b="0"/>
            </a:lvl4pPr>
            <a:lvl5pPr>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AFAF9E59-05AB-4B69-8908-DFF3CAA3831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57271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59488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12"/>
          </p:nvPr>
        </p:nvSpPr>
        <p:spPr>
          <a:xfrm>
            <a:off x="8610600" y="6356354"/>
            <a:ext cx="2743200" cy="365125"/>
          </a:xfrm>
        </p:spPr>
        <p:txBody>
          <a:bodyPr/>
          <a:lstStyle/>
          <a:p>
            <a:fld id="{AFAF9E59-05AB-4B69-8908-DFF3CAA38312}" type="slidenum">
              <a:rPr lang="en-US" smtClean="0">
                <a:solidFill>
                  <a:srgbClr val="000000">
                    <a:tint val="75000"/>
                  </a:srgbClr>
                </a:solidFill>
              </a:rPr>
              <a:pPr/>
              <a:t>‹#›</a:t>
            </a:fld>
            <a:endParaRPr lang="en-US" dirty="0">
              <a:solidFill>
                <a:srgbClr val="000000">
                  <a:tint val="75000"/>
                </a:srgbClr>
              </a:solidFill>
            </a:endParaRPr>
          </a:p>
        </p:txBody>
      </p:sp>
      <p:sp>
        <p:nvSpPr>
          <p:cNvPr id="8" name="Picture Placeholder 5"/>
          <p:cNvSpPr>
            <a:spLocks noGrp="1"/>
          </p:cNvSpPr>
          <p:nvPr>
            <p:ph type="pic" sz="quarter" idx="13"/>
          </p:nvPr>
        </p:nvSpPr>
        <p:spPr>
          <a:xfrm>
            <a:off x="6175128" y="1595439"/>
            <a:ext cx="5190067" cy="4351337"/>
          </a:xfrm>
        </p:spPr>
        <p:txBody>
          <a:bodyPr/>
          <a:lstStyle/>
          <a:p>
            <a:r>
              <a:rPr lang="en-US" dirty="0"/>
              <a:t>Click icon to add picture</a:t>
            </a:r>
          </a:p>
        </p:txBody>
      </p:sp>
    </p:spTree>
    <p:extLst>
      <p:ext uri="{BB962C8B-B14F-4D97-AF65-F5344CB8AC3E}">
        <p14:creationId xmlns:p14="http://schemas.microsoft.com/office/powerpoint/2010/main" val="1977663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mj-lt"/>
              </a:defRPr>
            </a:lvl1pPr>
          </a:lstStyle>
          <a:p>
            <a:fld id="{AFAF9E59-05AB-4B69-8908-DFF3CAA3831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18359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03647" y="1825625"/>
            <a:ext cx="4951740" cy="43513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Slide Number Placeholder 6"/>
          <p:cNvSpPr>
            <a:spLocks noGrp="1"/>
          </p:cNvSpPr>
          <p:nvPr>
            <p:ph type="sldNum" sz="quarter" idx="12"/>
          </p:nvPr>
        </p:nvSpPr>
        <p:spPr/>
        <p:txBody>
          <a:bodyPr/>
          <a:lstStyle/>
          <a:p>
            <a:fld id="{7760446E-DE81-4A3C-B04A-ADEF35A71555}" type="slidenum">
              <a:rPr lang="en-US" smtClean="0">
                <a:solidFill>
                  <a:srgbClr val="000000">
                    <a:tint val="75000"/>
                  </a:srgbClr>
                </a:solidFill>
              </a:rPr>
              <a:pPr/>
              <a:t>‹#›</a:t>
            </a:fld>
            <a:endParaRPr lang="en-US" dirty="0">
              <a:solidFill>
                <a:srgbClr val="000000">
                  <a:tint val="75000"/>
                </a:srgbClr>
              </a:solidFill>
            </a:endParaRPr>
          </a:p>
        </p:txBody>
      </p:sp>
      <p:sp>
        <p:nvSpPr>
          <p:cNvPr id="6" name="Title 1"/>
          <p:cNvSpPr>
            <a:spLocks noGrp="1"/>
          </p:cNvSpPr>
          <p:nvPr>
            <p:ph type="title"/>
          </p:nvPr>
        </p:nvSpPr>
        <p:spPr>
          <a:xfrm>
            <a:off x="838200" y="365127"/>
            <a:ext cx="10515600" cy="1325563"/>
          </a:xfrm>
        </p:spPr>
        <p:txBody>
          <a:bodyPr/>
          <a:lstStyle/>
          <a:p>
            <a:r>
              <a:rPr lang="en-US"/>
              <a:t>Click to edit Master title style</a:t>
            </a:r>
          </a:p>
        </p:txBody>
      </p:sp>
      <p:sp>
        <p:nvSpPr>
          <p:cNvPr id="9" name="Content Placeholder 2"/>
          <p:cNvSpPr>
            <a:spLocks noGrp="1"/>
          </p:cNvSpPr>
          <p:nvPr>
            <p:ph sz="half" idx="13"/>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95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1047"/>
            <a:ext cx="9144000" cy="1723103"/>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3627676"/>
            <a:ext cx="9144000" cy="1655762"/>
          </a:xfrm>
        </p:spPr>
        <p:txBody>
          <a:bodyPr>
            <a:normAutofit/>
          </a:bodyPr>
          <a:lstStyle>
            <a:lvl1pPr marL="0" indent="0" algn="ctr">
              <a:buNone/>
              <a:defRPr sz="210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1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164465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387108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b="0"/>
            </a:lvl1pPr>
            <a:lvl2pPr>
              <a:defRPr sz="2000" b="0"/>
            </a:lvl2pPr>
            <a:lvl3pPr>
              <a:defRPr sz="1600" b="0"/>
            </a:lvl3pPr>
            <a:lvl4pPr>
              <a:defRPr sz="14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56166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Picture (recta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
        <p:nvSpPr>
          <p:cNvPr id="8" name="Picture Placeholder 4"/>
          <p:cNvSpPr>
            <a:spLocks noGrp="1"/>
          </p:cNvSpPr>
          <p:nvPr>
            <p:ph type="pic" sz="quarter" idx="14"/>
          </p:nvPr>
        </p:nvSpPr>
        <p:spPr>
          <a:xfrm>
            <a:off x="838200" y="3906158"/>
            <a:ext cx="10515600" cy="2152650"/>
          </a:xfrm>
        </p:spPr>
        <p:txBody>
          <a:bodyPr/>
          <a:lstStyle/>
          <a:p>
            <a:r>
              <a:rPr lang="en-US" dirty="0"/>
              <a:t>Click icon to add picture</a:t>
            </a:r>
          </a:p>
        </p:txBody>
      </p:sp>
      <p:sp>
        <p:nvSpPr>
          <p:cNvPr id="11" name="Text Placeholder 2"/>
          <p:cNvSpPr>
            <a:spLocks noGrp="1"/>
          </p:cNvSpPr>
          <p:nvPr>
            <p:ph idx="1" hasCustomPrompt="1"/>
          </p:nvPr>
        </p:nvSpPr>
        <p:spPr>
          <a:xfrm>
            <a:off x="838200" y="1589519"/>
            <a:ext cx="10515600" cy="21791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331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Picture (squ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
        <p:nvSpPr>
          <p:cNvPr id="8" name="Picture Placeholder 4"/>
          <p:cNvSpPr>
            <a:spLocks noGrp="1"/>
          </p:cNvSpPr>
          <p:nvPr>
            <p:ph type="pic" sz="quarter" idx="14"/>
          </p:nvPr>
        </p:nvSpPr>
        <p:spPr>
          <a:xfrm>
            <a:off x="3315768" y="3228515"/>
            <a:ext cx="5294832" cy="2830294"/>
          </a:xfrm>
        </p:spPr>
        <p:txBody>
          <a:bodyPr/>
          <a:lstStyle/>
          <a:p>
            <a:r>
              <a:rPr lang="en-US" dirty="0"/>
              <a:t>Click icon to add picture</a:t>
            </a:r>
          </a:p>
        </p:txBody>
      </p:sp>
      <p:sp>
        <p:nvSpPr>
          <p:cNvPr id="7" name="Text Placeholder 2"/>
          <p:cNvSpPr>
            <a:spLocks noGrp="1"/>
          </p:cNvSpPr>
          <p:nvPr>
            <p:ph idx="1"/>
          </p:nvPr>
        </p:nvSpPr>
        <p:spPr>
          <a:xfrm>
            <a:off x="838200" y="1589520"/>
            <a:ext cx="10515600" cy="1486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751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151155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
        <p:nvSpPr>
          <p:cNvPr id="8" name="Picture Placeholder 5"/>
          <p:cNvSpPr>
            <a:spLocks noGrp="1"/>
          </p:cNvSpPr>
          <p:nvPr>
            <p:ph type="pic" sz="quarter" idx="13"/>
          </p:nvPr>
        </p:nvSpPr>
        <p:spPr>
          <a:xfrm>
            <a:off x="6175128" y="1595439"/>
            <a:ext cx="5190067" cy="4351337"/>
          </a:xfrm>
        </p:spPr>
        <p:txBody>
          <a:bodyPr/>
          <a:lstStyle/>
          <a:p>
            <a:r>
              <a:rPr lang="en-US" dirty="0"/>
              <a:t>Click icon to add picture</a:t>
            </a:r>
          </a:p>
        </p:txBody>
      </p:sp>
    </p:spTree>
    <p:extLst>
      <p:ext uri="{BB962C8B-B14F-4D97-AF65-F5344CB8AC3E}">
        <p14:creationId xmlns:p14="http://schemas.microsoft.com/office/powerpoint/2010/main" val="49590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Content">
    <p:spTree>
      <p:nvGrpSpPr>
        <p:cNvPr id="1" name=""/>
        <p:cNvGrpSpPr/>
        <p:nvPr/>
      </p:nvGrpSpPr>
      <p:grpSpPr>
        <a:xfrm>
          <a:off x="0" y="0"/>
          <a:ext cx="0" cy="0"/>
          <a:chOff x="0" y="0"/>
          <a:chExt cx="0" cy="0"/>
        </a:xfrm>
      </p:grpSpPr>
      <p:sp>
        <p:nvSpPr>
          <p:cNvPr id="8" name="Picture Placeholder 5"/>
          <p:cNvSpPr>
            <a:spLocks noGrp="1"/>
          </p:cNvSpPr>
          <p:nvPr>
            <p:ph type="pic" sz="quarter" idx="13"/>
          </p:nvPr>
        </p:nvSpPr>
        <p:spPr>
          <a:xfrm>
            <a:off x="838200" y="1595439"/>
            <a:ext cx="5190067" cy="4351337"/>
          </a:xfrm>
        </p:spPr>
        <p:txBody>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0"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pPr/>
              <a:t>‹#›</a:t>
            </a:fld>
            <a:endParaRPr lang="en-US" dirty="0"/>
          </a:p>
        </p:txBody>
      </p:sp>
      <p:sp>
        <p:nvSpPr>
          <p:cNvPr id="6" name="Content Placeholder 3"/>
          <p:cNvSpPr>
            <a:spLocks noGrp="1"/>
          </p:cNvSpPr>
          <p:nvPr>
            <p:ph sz="half" idx="2"/>
          </p:nvPr>
        </p:nvSpPr>
        <p:spPr>
          <a:xfrm>
            <a:off x="6172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344778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002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9519"/>
            <a:ext cx="10515600" cy="44609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mj-lt"/>
              </a:defRPr>
            </a:lvl1pPr>
          </a:lstStyle>
          <a:p>
            <a:fld id="{B3573516-9AED-4559-B662-4E807BF64526}" type="slidenum">
              <a:rPr lang="en-US" smtClean="0"/>
              <a:pPr/>
              <a:t>‹#›</a:t>
            </a:fld>
            <a:endParaRPr lang="en-US" dirty="0"/>
          </a:p>
        </p:txBody>
      </p:sp>
      <p:cxnSp>
        <p:nvCxnSpPr>
          <p:cNvPr id="8" name="Straight Connector 7">
            <a:extLst>
              <a:ext uri="{FF2B5EF4-FFF2-40B4-BE49-F238E27FC236}">
                <a16:creationId xmlns:a16="http://schemas.microsoft.com/office/drawing/2014/main" id="{23C681F7-43DE-A040-85C5-4C2C381DD4EA}"/>
              </a:ext>
            </a:extLst>
          </p:cNvPr>
          <p:cNvCxnSpPr/>
          <p:nvPr/>
        </p:nvCxnSpPr>
        <p:spPr>
          <a:xfrm>
            <a:off x="-1" y="90860"/>
            <a:ext cx="12188825"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484C4C1-6EA6-8048-A1AB-BFECC6322882}"/>
              </a:ext>
            </a:extLst>
          </p:cNvPr>
          <p:cNvCxnSpPr/>
          <p:nvPr/>
        </p:nvCxnSpPr>
        <p:spPr>
          <a:xfrm>
            <a:off x="10" y="262437"/>
            <a:ext cx="12188825"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C681F7-43DE-A040-85C5-4C2C381DD4EA}"/>
              </a:ext>
            </a:extLst>
          </p:cNvPr>
          <p:cNvCxnSpPr/>
          <p:nvPr/>
        </p:nvCxnSpPr>
        <p:spPr>
          <a:xfrm>
            <a:off x="-7746" y="90860"/>
            <a:ext cx="12188825"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484C4C1-6EA6-8048-A1AB-BFECC6322882}"/>
              </a:ext>
            </a:extLst>
          </p:cNvPr>
          <p:cNvCxnSpPr/>
          <p:nvPr/>
        </p:nvCxnSpPr>
        <p:spPr>
          <a:xfrm>
            <a:off x="-7746" y="262437"/>
            <a:ext cx="12188825"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06CA016-0674-7048-908E-22AD7D5CDB36}"/>
              </a:ext>
            </a:extLst>
          </p:cNvPr>
          <p:cNvCxnSpPr>
            <a:cxnSpLocks/>
          </p:cNvCxnSpPr>
          <p:nvPr/>
        </p:nvCxnSpPr>
        <p:spPr>
          <a:xfrm>
            <a:off x="-7746" y="6300570"/>
            <a:ext cx="12218799" cy="0"/>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807792" y="6394163"/>
            <a:ext cx="6576421" cy="248209"/>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13" kern="1200" dirty="0">
                <a:solidFill>
                  <a:schemeClr val="tx1"/>
                </a:solidFill>
                <a:latin typeface="+mj-lt"/>
                <a:ea typeface="+mn-ea"/>
                <a:cs typeface="+mn-cs"/>
              </a:rPr>
              <a:t>Efficient       </a:t>
            </a:r>
            <a:r>
              <a:rPr lang="en-US" sz="1013" kern="1200" baseline="0" dirty="0">
                <a:solidFill>
                  <a:schemeClr val="tx1"/>
                </a:solidFill>
                <a:latin typeface="+mn-lt"/>
                <a:ea typeface="+mn-ea"/>
                <a:cs typeface="+mn-cs"/>
              </a:rPr>
              <a:t>•       </a:t>
            </a:r>
            <a:r>
              <a:rPr lang="en-US" sz="1013" kern="1200" baseline="0" dirty="0">
                <a:solidFill>
                  <a:schemeClr val="tx1"/>
                </a:solidFill>
                <a:latin typeface="+mj-lt"/>
                <a:ea typeface="+mn-ea"/>
                <a:cs typeface="+mn-cs"/>
              </a:rPr>
              <a:t>Effective       •       Transparent</a:t>
            </a:r>
          </a:p>
        </p:txBody>
      </p:sp>
    </p:spTree>
    <p:extLst>
      <p:ext uri="{BB962C8B-B14F-4D97-AF65-F5344CB8AC3E}">
        <p14:creationId xmlns:p14="http://schemas.microsoft.com/office/powerpoint/2010/main" val="3021729374"/>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ctr" defTabSz="51435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7747" y="6394162"/>
            <a:ext cx="12218799" cy="253916"/>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j-lt"/>
                <a:ea typeface="+mn-ea"/>
                <a:cs typeface="+mn-cs"/>
              </a:rPr>
              <a:t>Efficient       </a:t>
            </a:r>
            <a:r>
              <a:rPr lang="en-US" sz="1050" kern="1200" baseline="0" dirty="0">
                <a:solidFill>
                  <a:schemeClr val="tx1"/>
                </a:solidFill>
                <a:latin typeface="+mj-lt"/>
                <a:ea typeface="+mn-ea"/>
                <a:cs typeface="+mn-cs"/>
              </a:rPr>
              <a:t>•       Effective       •       Transparent</a:t>
            </a:r>
          </a:p>
        </p:txBody>
      </p:sp>
      <p:sp>
        <p:nvSpPr>
          <p:cNvPr id="2" name="Title Placeholder 1"/>
          <p:cNvSpPr>
            <a:spLocks noGrp="1"/>
          </p:cNvSpPr>
          <p:nvPr>
            <p:ph type="title"/>
          </p:nvPr>
        </p:nvSpPr>
        <p:spPr>
          <a:xfrm>
            <a:off x="838200" y="365128"/>
            <a:ext cx="10515600" cy="1002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9519"/>
            <a:ext cx="10515600" cy="44609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mj-lt"/>
              </a:defRPr>
            </a:lvl1pPr>
          </a:lstStyle>
          <a:p>
            <a:fld id="{AFAF9E59-05AB-4B69-8908-DFF3CAA38312}" type="slidenum">
              <a:rPr lang="en-US" smtClean="0"/>
              <a:pPr/>
              <a:t>‹#›</a:t>
            </a:fld>
            <a:endParaRPr lang="en-US" dirty="0"/>
          </a:p>
        </p:txBody>
      </p:sp>
      <p:cxnSp>
        <p:nvCxnSpPr>
          <p:cNvPr id="8" name="Straight Connector 7">
            <a:extLst>
              <a:ext uri="{FF2B5EF4-FFF2-40B4-BE49-F238E27FC236}">
                <a16:creationId xmlns:a16="http://schemas.microsoft.com/office/drawing/2014/main" id="{23C681F7-43DE-A040-85C5-4C2C381DD4EA}"/>
              </a:ext>
            </a:extLst>
          </p:cNvPr>
          <p:cNvCxnSpPr/>
          <p:nvPr/>
        </p:nvCxnSpPr>
        <p:spPr>
          <a:xfrm>
            <a:off x="-1" y="90860"/>
            <a:ext cx="12188825"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484C4C1-6EA6-8048-A1AB-BFECC6322882}"/>
              </a:ext>
            </a:extLst>
          </p:cNvPr>
          <p:cNvCxnSpPr/>
          <p:nvPr/>
        </p:nvCxnSpPr>
        <p:spPr>
          <a:xfrm>
            <a:off x="10" y="262437"/>
            <a:ext cx="12188825"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C681F7-43DE-A040-85C5-4C2C381DD4EA}"/>
              </a:ext>
            </a:extLst>
          </p:cNvPr>
          <p:cNvCxnSpPr/>
          <p:nvPr/>
        </p:nvCxnSpPr>
        <p:spPr>
          <a:xfrm>
            <a:off x="-7746" y="90860"/>
            <a:ext cx="12188825"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484C4C1-6EA6-8048-A1AB-BFECC6322882}"/>
              </a:ext>
            </a:extLst>
          </p:cNvPr>
          <p:cNvCxnSpPr/>
          <p:nvPr/>
        </p:nvCxnSpPr>
        <p:spPr>
          <a:xfrm>
            <a:off x="-7746" y="262437"/>
            <a:ext cx="12188825"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06CA016-0674-7048-908E-22AD7D5CDB36}"/>
              </a:ext>
            </a:extLst>
          </p:cNvPr>
          <p:cNvCxnSpPr>
            <a:cxnSpLocks/>
          </p:cNvCxnSpPr>
          <p:nvPr/>
        </p:nvCxnSpPr>
        <p:spPr>
          <a:xfrm>
            <a:off x="-7746" y="6300570"/>
            <a:ext cx="12218799"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009779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ftr="0" dt="0"/>
  <p:txStyles>
    <p:titleStyle>
      <a:lvl1pPr algn="ctr" defTabSz="51435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hyperlink" Target="https://www.aicpa.org/interestareas/governmentalauditquality/resources/auditeeresourcecenter/whyauditqualityisimportantforauditees.html" TargetMode="External"/><Relationship Id="rId7" Type="http://schemas.openxmlformats.org/officeDocument/2006/relationships/diagramLayout" Target="../diagrams/layout1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Data" Target="../diagrams/data12.xml"/><Relationship Id="rId5" Type="http://schemas.microsoft.com/office/2007/relationships/hdphoto" Target="../media/hdphoto1.wdp"/><Relationship Id="rId10" Type="http://schemas.microsoft.com/office/2007/relationships/diagramDrawing" Target="../diagrams/drawing12.xml"/><Relationship Id="rId4" Type="http://schemas.openxmlformats.org/officeDocument/2006/relationships/image" Target="../media/image6.png"/><Relationship Id="rId9" Type="http://schemas.openxmlformats.org/officeDocument/2006/relationships/diagramColors" Target="../diagrams/colors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7.png"/><Relationship Id="rId7" Type="http://schemas.openxmlformats.org/officeDocument/2006/relationships/diagramQuickStyle" Target="../diagrams/quickStyle1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Layout" Target="../diagrams/layout13.xml"/><Relationship Id="rId5" Type="http://schemas.openxmlformats.org/officeDocument/2006/relationships/diagramData" Target="../diagrams/data13.xml"/><Relationship Id="rId4" Type="http://schemas.microsoft.com/office/2007/relationships/hdphoto" Target="../media/hdphoto2.wdp"/><Relationship Id="rId9" Type="http://schemas.microsoft.com/office/2007/relationships/diagramDrawing" Target="../diagrams/drawing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7.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hyperlink" Target="https://ohioauditor.gov/references/practiceaids.html" TargetMode="External"/><Relationship Id="rId7" Type="http://schemas.openxmlformats.org/officeDocument/2006/relationships/diagramColors" Target="../diagrams/colors27.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mailto:arperry@ohioauditor.gov"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2CDDCD-78B6-2885-106A-D9EE1EEDE070}"/>
              </a:ext>
            </a:extLst>
          </p:cNvPr>
          <p:cNvSpPr>
            <a:spLocks noGrp="1"/>
          </p:cNvSpPr>
          <p:nvPr>
            <p:ph type="ctrTitle"/>
          </p:nvPr>
        </p:nvSpPr>
        <p:spPr>
          <a:xfrm>
            <a:off x="1129004" y="2622101"/>
            <a:ext cx="9933992" cy="1723103"/>
          </a:xfrm>
        </p:spPr>
        <p:txBody>
          <a:bodyPr>
            <a:normAutofit fontScale="90000"/>
          </a:bodyPr>
          <a:lstStyle/>
          <a:p>
            <a:r>
              <a:rPr lang="en-US" dirty="0"/>
              <a:t>2025 Advanced Accounting Seminar</a:t>
            </a:r>
            <a:br>
              <a:rPr lang="en-US" sz="1600" dirty="0"/>
            </a:br>
            <a:br>
              <a:rPr lang="en-US" sz="3600" dirty="0"/>
            </a:br>
            <a:r>
              <a:rPr lang="en-US" sz="5000" dirty="0">
                <a:latin typeface="Calibri" panose="020F0502020204030204" pitchFamily="34" charset="0"/>
                <a:ea typeface="Calibri" panose="020F0502020204030204" pitchFamily="34" charset="0"/>
              </a:rPr>
              <a:t>Audit Preparation</a:t>
            </a:r>
            <a:br>
              <a:rPr lang="en-US" sz="5000" dirty="0">
                <a:latin typeface="Calibri" panose="020F0502020204030204" pitchFamily="34" charset="0"/>
                <a:ea typeface="Calibri" panose="020F0502020204030204" pitchFamily="34" charset="0"/>
              </a:rPr>
            </a:br>
            <a:r>
              <a:rPr lang="en-US" sz="5000" dirty="0">
                <a:latin typeface="Calibri" panose="020F0502020204030204" pitchFamily="34" charset="0"/>
                <a:ea typeface="Calibri" panose="020F0502020204030204" pitchFamily="34" charset="0"/>
              </a:rPr>
              <a:t>How to Make Your Audit Go Seamlessly</a:t>
            </a:r>
            <a:endParaRPr lang="en-US" sz="5000" dirty="0"/>
          </a:p>
        </p:txBody>
      </p:sp>
      <p:sp>
        <p:nvSpPr>
          <p:cNvPr id="8" name="Subtitle 7">
            <a:extLst>
              <a:ext uri="{FF2B5EF4-FFF2-40B4-BE49-F238E27FC236}">
                <a16:creationId xmlns:a16="http://schemas.microsoft.com/office/drawing/2014/main" id="{E4E89698-697A-6E5C-7568-A2A9A8186902}"/>
              </a:ext>
            </a:extLst>
          </p:cNvPr>
          <p:cNvSpPr>
            <a:spLocks noGrp="1"/>
          </p:cNvSpPr>
          <p:nvPr>
            <p:ph type="subTitle" idx="1"/>
          </p:nvPr>
        </p:nvSpPr>
        <p:spPr>
          <a:xfrm>
            <a:off x="1524000" y="5074560"/>
            <a:ext cx="9144000" cy="552438"/>
          </a:xfrm>
        </p:spPr>
        <p:txBody>
          <a:bodyPr vert="horz" lIns="91440" tIns="45720" rIns="91440" bIns="45720" rtlCol="0" anchor="t">
            <a:normAutofit/>
          </a:bodyPr>
          <a:lstStyle/>
          <a:p>
            <a:r>
              <a:rPr lang="en-US" i="1" dirty="0"/>
              <a:t>Ashley Perry, Center for Audit Excellence</a:t>
            </a:r>
          </a:p>
          <a:p>
            <a:endParaRPr lang="en-US" dirty="0"/>
          </a:p>
        </p:txBody>
      </p:sp>
      <p:sp>
        <p:nvSpPr>
          <p:cNvPr id="4" name="Slide Number Placeholder 3"/>
          <p:cNvSpPr>
            <a:spLocks noGrp="1"/>
          </p:cNvSpPr>
          <p:nvPr>
            <p:ph type="sldNum" sz="quarter" idx="12"/>
          </p:nvPr>
        </p:nvSpPr>
        <p:spPr>
          <a:xfrm>
            <a:off x="8610600" y="6356354"/>
            <a:ext cx="2743200" cy="365125"/>
          </a:xfrm>
        </p:spPr>
        <p:txBody>
          <a:bodyPr/>
          <a:lstStyle/>
          <a:p>
            <a:fld id="{B3573516-9AED-4559-B662-4E807BF64526}" type="slidenum">
              <a:rPr lang="en-US" smtClean="0"/>
              <a:pPr/>
              <a:t>1</a:t>
            </a:fld>
            <a:endParaRPr lang="en-US" dirty="0"/>
          </a:p>
        </p:txBody>
      </p:sp>
    </p:spTree>
    <p:extLst>
      <p:ext uri="{BB962C8B-B14F-4D97-AF65-F5344CB8AC3E}">
        <p14:creationId xmlns:p14="http://schemas.microsoft.com/office/powerpoint/2010/main" val="246229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10</a:t>
            </a:fld>
            <a:endParaRPr lang="en-US" dirty="0">
              <a:solidFill>
                <a:srgbClr val="000000">
                  <a:tint val="75000"/>
                </a:srgbClr>
              </a:solidFill>
              <a:latin typeface="Century Gothic"/>
            </a:endParaRPr>
          </a:p>
        </p:txBody>
      </p:sp>
      <p:grpSp>
        <p:nvGrpSpPr>
          <p:cNvPr id="5" name="Group 4"/>
          <p:cNvGrpSpPr/>
          <p:nvPr/>
        </p:nvGrpSpPr>
        <p:grpSpPr>
          <a:xfrm>
            <a:off x="1915886" y="1682142"/>
            <a:ext cx="8438605" cy="2043377"/>
            <a:chOff x="2177618" y="1695204"/>
            <a:chExt cx="7836762" cy="2043377"/>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p:grpSpPr>
        <p:sp>
          <p:nvSpPr>
            <p:cNvPr id="6" name="Freeform 5"/>
            <p:cNvSpPr/>
            <p:nvPr/>
          </p:nvSpPr>
          <p:spPr>
            <a:xfrm>
              <a:off x="2177618" y="1695204"/>
              <a:ext cx="3159879" cy="2043377"/>
            </a:xfrm>
            <a:custGeom>
              <a:avLst/>
              <a:gdLst>
                <a:gd name="connsiteX0" fmla="*/ 0 w 3159879"/>
                <a:gd name="connsiteY0" fmla="*/ 1021689 h 2043377"/>
                <a:gd name="connsiteX1" fmla="*/ 1579940 w 3159879"/>
                <a:gd name="connsiteY1" fmla="*/ 0 h 2043377"/>
                <a:gd name="connsiteX2" fmla="*/ 3159880 w 3159879"/>
                <a:gd name="connsiteY2" fmla="*/ 1021689 h 2043377"/>
                <a:gd name="connsiteX3" fmla="*/ 1579940 w 3159879"/>
                <a:gd name="connsiteY3" fmla="*/ 2043378 h 2043377"/>
                <a:gd name="connsiteX4" fmla="*/ 0 w 3159879"/>
                <a:gd name="connsiteY4" fmla="*/ 1021689 h 204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79" h="2043377">
                  <a:moveTo>
                    <a:pt x="0" y="1021689"/>
                  </a:moveTo>
                  <a:cubicBezTo>
                    <a:pt x="0" y="457426"/>
                    <a:pt x="707363" y="0"/>
                    <a:pt x="1579940" y="0"/>
                  </a:cubicBezTo>
                  <a:cubicBezTo>
                    <a:pt x="2452517" y="0"/>
                    <a:pt x="3159880" y="457426"/>
                    <a:pt x="3159880" y="1021689"/>
                  </a:cubicBezTo>
                  <a:cubicBezTo>
                    <a:pt x="3159880" y="1585952"/>
                    <a:pt x="2452517" y="2043378"/>
                    <a:pt x="1579940" y="2043378"/>
                  </a:cubicBezTo>
                  <a:cubicBezTo>
                    <a:pt x="707363" y="2043378"/>
                    <a:pt x="0" y="1585952"/>
                    <a:pt x="0" y="1021689"/>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234" tIns="329726" rIns="493234" bIns="329726" numCol="1" spcCol="1270" anchor="ctr" anchorCtr="0">
              <a:noAutofit/>
            </a:bodyPr>
            <a:lstStyle/>
            <a:p>
              <a:pPr algn="ctr" defTabSz="1066800">
                <a:lnSpc>
                  <a:spcPct val="90000"/>
                </a:lnSpc>
                <a:spcBef>
                  <a:spcPct val="0"/>
                </a:spcBef>
                <a:spcAft>
                  <a:spcPct val="35000"/>
                </a:spcAft>
              </a:pPr>
              <a:r>
                <a:rPr lang="en-US" sz="2400" b="1" dirty="0">
                  <a:solidFill>
                    <a:srgbClr val="FDFDFD"/>
                  </a:solidFill>
                  <a:latin typeface="Garamond"/>
                </a:rPr>
                <a:t>Noncompliance</a:t>
              </a:r>
            </a:p>
          </p:txBody>
        </p:sp>
        <p:sp>
          <p:nvSpPr>
            <p:cNvPr id="7" name="Freeform 6"/>
            <p:cNvSpPr/>
            <p:nvPr/>
          </p:nvSpPr>
          <p:spPr>
            <a:xfrm>
              <a:off x="5503419" y="2124313"/>
              <a:ext cx="1185159" cy="1185159"/>
            </a:xfrm>
            <a:custGeom>
              <a:avLst/>
              <a:gdLst>
                <a:gd name="connsiteX0" fmla="*/ 157093 w 1185159"/>
                <a:gd name="connsiteY0" fmla="*/ 244143 h 1185159"/>
                <a:gd name="connsiteX1" fmla="*/ 1028066 w 1185159"/>
                <a:gd name="connsiteY1" fmla="*/ 244143 h 1185159"/>
                <a:gd name="connsiteX2" fmla="*/ 1028066 w 1185159"/>
                <a:gd name="connsiteY2" fmla="*/ 522892 h 1185159"/>
                <a:gd name="connsiteX3" fmla="*/ 157093 w 1185159"/>
                <a:gd name="connsiteY3" fmla="*/ 522892 h 1185159"/>
                <a:gd name="connsiteX4" fmla="*/ 157093 w 1185159"/>
                <a:gd name="connsiteY4" fmla="*/ 244143 h 1185159"/>
                <a:gd name="connsiteX5" fmla="*/ 157093 w 1185159"/>
                <a:gd name="connsiteY5" fmla="*/ 662267 h 1185159"/>
                <a:gd name="connsiteX6" fmla="*/ 1028066 w 1185159"/>
                <a:gd name="connsiteY6" fmla="*/ 662267 h 1185159"/>
                <a:gd name="connsiteX7" fmla="*/ 1028066 w 1185159"/>
                <a:gd name="connsiteY7" fmla="*/ 941016 h 1185159"/>
                <a:gd name="connsiteX8" fmla="*/ 157093 w 1185159"/>
                <a:gd name="connsiteY8" fmla="*/ 941016 h 1185159"/>
                <a:gd name="connsiteX9" fmla="*/ 157093 w 1185159"/>
                <a:gd name="connsiteY9" fmla="*/ 662267 h 118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159" h="1185159">
                  <a:moveTo>
                    <a:pt x="157093" y="244143"/>
                  </a:moveTo>
                  <a:lnTo>
                    <a:pt x="1028066" y="244143"/>
                  </a:lnTo>
                  <a:lnTo>
                    <a:pt x="1028066" y="522892"/>
                  </a:lnTo>
                  <a:lnTo>
                    <a:pt x="157093" y="522892"/>
                  </a:lnTo>
                  <a:lnTo>
                    <a:pt x="157093" y="244143"/>
                  </a:lnTo>
                  <a:close/>
                  <a:moveTo>
                    <a:pt x="157093" y="662267"/>
                  </a:moveTo>
                  <a:lnTo>
                    <a:pt x="1028066" y="662267"/>
                  </a:lnTo>
                  <a:lnTo>
                    <a:pt x="1028066" y="941016"/>
                  </a:lnTo>
                  <a:lnTo>
                    <a:pt x="157093" y="941016"/>
                  </a:lnTo>
                  <a:lnTo>
                    <a:pt x="157093" y="662267"/>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57093" tIns="244143" rIns="157093" bIns="244143" numCol="1" spcCol="1270" anchor="ctr" anchorCtr="0">
              <a:noAutofit/>
            </a:bodyPr>
            <a:lstStyle/>
            <a:p>
              <a:pPr algn="ctr" defTabSz="2355850">
                <a:lnSpc>
                  <a:spcPct val="90000"/>
                </a:lnSpc>
                <a:spcBef>
                  <a:spcPct val="0"/>
                </a:spcBef>
                <a:spcAft>
                  <a:spcPct val="35000"/>
                </a:spcAft>
              </a:pPr>
              <a:endParaRPr lang="en-US" sz="5300" b="1" dirty="0">
                <a:solidFill>
                  <a:srgbClr val="FDFDFD"/>
                </a:solidFill>
                <a:latin typeface="Garamond"/>
              </a:endParaRPr>
            </a:p>
          </p:txBody>
        </p:sp>
        <p:sp>
          <p:nvSpPr>
            <p:cNvPr id="8" name="Freeform 7"/>
            <p:cNvSpPr/>
            <p:nvPr/>
          </p:nvSpPr>
          <p:spPr>
            <a:xfrm>
              <a:off x="6854501" y="1695204"/>
              <a:ext cx="3159879" cy="2043377"/>
            </a:xfrm>
            <a:custGeom>
              <a:avLst/>
              <a:gdLst>
                <a:gd name="connsiteX0" fmla="*/ 0 w 3159879"/>
                <a:gd name="connsiteY0" fmla="*/ 1021689 h 2043377"/>
                <a:gd name="connsiteX1" fmla="*/ 1579940 w 3159879"/>
                <a:gd name="connsiteY1" fmla="*/ 0 h 2043377"/>
                <a:gd name="connsiteX2" fmla="*/ 3159880 w 3159879"/>
                <a:gd name="connsiteY2" fmla="*/ 1021689 h 2043377"/>
                <a:gd name="connsiteX3" fmla="*/ 1579940 w 3159879"/>
                <a:gd name="connsiteY3" fmla="*/ 2043378 h 2043377"/>
                <a:gd name="connsiteX4" fmla="*/ 0 w 3159879"/>
                <a:gd name="connsiteY4" fmla="*/ 1021689 h 204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79" h="2043377">
                  <a:moveTo>
                    <a:pt x="0" y="1021689"/>
                  </a:moveTo>
                  <a:cubicBezTo>
                    <a:pt x="0" y="457426"/>
                    <a:pt x="707363" y="0"/>
                    <a:pt x="1579940" y="0"/>
                  </a:cubicBezTo>
                  <a:cubicBezTo>
                    <a:pt x="2452517" y="0"/>
                    <a:pt x="3159880" y="457426"/>
                    <a:pt x="3159880" y="1021689"/>
                  </a:cubicBezTo>
                  <a:cubicBezTo>
                    <a:pt x="3159880" y="1585952"/>
                    <a:pt x="2452517" y="2043378"/>
                    <a:pt x="1579940" y="2043378"/>
                  </a:cubicBezTo>
                  <a:cubicBezTo>
                    <a:pt x="707363" y="2043378"/>
                    <a:pt x="0" y="1585952"/>
                    <a:pt x="0" y="1021689"/>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234" tIns="329726" rIns="493234" bIns="329726" numCol="1" spcCol="1270" anchor="ctr" anchorCtr="0">
              <a:noAutofit/>
            </a:bodyPr>
            <a:lstStyle/>
            <a:p>
              <a:pPr algn="ctr" defTabSz="1066800">
                <a:lnSpc>
                  <a:spcPct val="90000"/>
                </a:lnSpc>
                <a:spcBef>
                  <a:spcPct val="0"/>
                </a:spcBef>
                <a:spcAft>
                  <a:spcPct val="35000"/>
                </a:spcAft>
              </a:pPr>
              <a:r>
                <a:rPr lang="en-US" sz="2400" b="1" dirty="0">
                  <a:solidFill>
                    <a:srgbClr val="FDFDFD"/>
                  </a:solidFill>
                  <a:latin typeface="Garamond"/>
                </a:rPr>
                <a:t>Citation</a:t>
              </a:r>
            </a:p>
          </p:txBody>
        </p:sp>
      </p:grpSp>
      <p:grpSp>
        <p:nvGrpSpPr>
          <p:cNvPr id="9" name="Group 8"/>
          <p:cNvGrpSpPr/>
          <p:nvPr/>
        </p:nvGrpSpPr>
        <p:grpSpPr>
          <a:xfrm>
            <a:off x="1915886" y="3998163"/>
            <a:ext cx="8438605" cy="2076964"/>
            <a:chOff x="2177618" y="3921369"/>
            <a:chExt cx="7836768" cy="2076964"/>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p:grpSpPr>
        <p:sp>
          <p:nvSpPr>
            <p:cNvPr id="10" name="Freeform 9"/>
            <p:cNvSpPr/>
            <p:nvPr/>
          </p:nvSpPr>
          <p:spPr>
            <a:xfrm>
              <a:off x="2177618" y="3921369"/>
              <a:ext cx="3159879" cy="2043377"/>
            </a:xfrm>
            <a:custGeom>
              <a:avLst/>
              <a:gdLst>
                <a:gd name="connsiteX0" fmla="*/ 0 w 3159879"/>
                <a:gd name="connsiteY0" fmla="*/ 1021689 h 2043377"/>
                <a:gd name="connsiteX1" fmla="*/ 1579940 w 3159879"/>
                <a:gd name="connsiteY1" fmla="*/ 0 h 2043377"/>
                <a:gd name="connsiteX2" fmla="*/ 3159880 w 3159879"/>
                <a:gd name="connsiteY2" fmla="*/ 1021689 h 2043377"/>
                <a:gd name="connsiteX3" fmla="*/ 1579940 w 3159879"/>
                <a:gd name="connsiteY3" fmla="*/ 2043378 h 2043377"/>
                <a:gd name="connsiteX4" fmla="*/ 0 w 3159879"/>
                <a:gd name="connsiteY4" fmla="*/ 1021689 h 204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79" h="2043377">
                  <a:moveTo>
                    <a:pt x="0" y="1021689"/>
                  </a:moveTo>
                  <a:cubicBezTo>
                    <a:pt x="0" y="457426"/>
                    <a:pt x="707363" y="0"/>
                    <a:pt x="1579940" y="0"/>
                  </a:cubicBezTo>
                  <a:cubicBezTo>
                    <a:pt x="2452517" y="0"/>
                    <a:pt x="3159880" y="457426"/>
                    <a:pt x="3159880" y="1021689"/>
                  </a:cubicBezTo>
                  <a:cubicBezTo>
                    <a:pt x="3159880" y="1585952"/>
                    <a:pt x="2452517" y="2043378"/>
                    <a:pt x="1579940" y="2043378"/>
                  </a:cubicBezTo>
                  <a:cubicBezTo>
                    <a:pt x="707363" y="2043378"/>
                    <a:pt x="0" y="1585952"/>
                    <a:pt x="0" y="1021689"/>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234" tIns="329726" rIns="493234" bIns="329726" numCol="1" spcCol="1270" anchor="ctr" anchorCtr="0">
              <a:noAutofit/>
            </a:bodyPr>
            <a:lstStyle/>
            <a:p>
              <a:pPr algn="ctr" defTabSz="1066800">
                <a:lnSpc>
                  <a:spcPct val="90000"/>
                </a:lnSpc>
                <a:spcBef>
                  <a:spcPct val="0"/>
                </a:spcBef>
                <a:spcAft>
                  <a:spcPct val="35000"/>
                </a:spcAft>
              </a:pPr>
              <a:r>
                <a:rPr lang="en-US" sz="2400" b="1" dirty="0">
                  <a:solidFill>
                    <a:srgbClr val="FDFDFD"/>
                  </a:solidFill>
                  <a:latin typeface="Garamond"/>
                </a:rPr>
                <a:t>Recommendation</a:t>
              </a:r>
            </a:p>
          </p:txBody>
        </p:sp>
        <p:sp>
          <p:nvSpPr>
            <p:cNvPr id="11" name="Freeform 10"/>
            <p:cNvSpPr/>
            <p:nvPr/>
          </p:nvSpPr>
          <p:spPr>
            <a:xfrm>
              <a:off x="5503419" y="4350478"/>
              <a:ext cx="1185159" cy="1185159"/>
            </a:xfrm>
            <a:custGeom>
              <a:avLst/>
              <a:gdLst>
                <a:gd name="connsiteX0" fmla="*/ 157093 w 1185159"/>
                <a:gd name="connsiteY0" fmla="*/ 244143 h 1185159"/>
                <a:gd name="connsiteX1" fmla="*/ 1028066 w 1185159"/>
                <a:gd name="connsiteY1" fmla="*/ 244143 h 1185159"/>
                <a:gd name="connsiteX2" fmla="*/ 1028066 w 1185159"/>
                <a:gd name="connsiteY2" fmla="*/ 522892 h 1185159"/>
                <a:gd name="connsiteX3" fmla="*/ 157093 w 1185159"/>
                <a:gd name="connsiteY3" fmla="*/ 522892 h 1185159"/>
                <a:gd name="connsiteX4" fmla="*/ 157093 w 1185159"/>
                <a:gd name="connsiteY4" fmla="*/ 244143 h 1185159"/>
                <a:gd name="connsiteX5" fmla="*/ 157093 w 1185159"/>
                <a:gd name="connsiteY5" fmla="*/ 662267 h 1185159"/>
                <a:gd name="connsiteX6" fmla="*/ 1028066 w 1185159"/>
                <a:gd name="connsiteY6" fmla="*/ 662267 h 1185159"/>
                <a:gd name="connsiteX7" fmla="*/ 1028066 w 1185159"/>
                <a:gd name="connsiteY7" fmla="*/ 941016 h 1185159"/>
                <a:gd name="connsiteX8" fmla="*/ 157093 w 1185159"/>
                <a:gd name="connsiteY8" fmla="*/ 941016 h 1185159"/>
                <a:gd name="connsiteX9" fmla="*/ 157093 w 1185159"/>
                <a:gd name="connsiteY9" fmla="*/ 662267 h 118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159" h="1185159">
                  <a:moveTo>
                    <a:pt x="157093" y="244143"/>
                  </a:moveTo>
                  <a:lnTo>
                    <a:pt x="1028066" y="244143"/>
                  </a:lnTo>
                  <a:lnTo>
                    <a:pt x="1028066" y="522892"/>
                  </a:lnTo>
                  <a:lnTo>
                    <a:pt x="157093" y="522892"/>
                  </a:lnTo>
                  <a:lnTo>
                    <a:pt x="157093" y="244143"/>
                  </a:lnTo>
                  <a:close/>
                  <a:moveTo>
                    <a:pt x="157093" y="662267"/>
                  </a:moveTo>
                  <a:lnTo>
                    <a:pt x="1028066" y="662267"/>
                  </a:lnTo>
                  <a:lnTo>
                    <a:pt x="1028066" y="941016"/>
                  </a:lnTo>
                  <a:lnTo>
                    <a:pt x="157093" y="941016"/>
                  </a:lnTo>
                  <a:lnTo>
                    <a:pt x="157093" y="662267"/>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57093" tIns="244143" rIns="157093" bIns="244143" numCol="1" spcCol="1270" anchor="ctr" anchorCtr="0">
              <a:noAutofit/>
            </a:bodyPr>
            <a:lstStyle/>
            <a:p>
              <a:pPr algn="ctr" defTabSz="2355850">
                <a:lnSpc>
                  <a:spcPct val="90000"/>
                </a:lnSpc>
                <a:spcBef>
                  <a:spcPct val="0"/>
                </a:spcBef>
                <a:spcAft>
                  <a:spcPct val="35000"/>
                </a:spcAft>
              </a:pPr>
              <a:endParaRPr lang="en-US" sz="5300" b="1" dirty="0">
                <a:solidFill>
                  <a:srgbClr val="FDFDFD"/>
                </a:solidFill>
                <a:latin typeface="Garamond"/>
              </a:endParaRPr>
            </a:p>
          </p:txBody>
        </p:sp>
        <p:sp>
          <p:nvSpPr>
            <p:cNvPr id="12" name="Freeform 11"/>
            <p:cNvSpPr/>
            <p:nvPr/>
          </p:nvSpPr>
          <p:spPr>
            <a:xfrm>
              <a:off x="6854507" y="3954956"/>
              <a:ext cx="3159879" cy="2043377"/>
            </a:xfrm>
            <a:custGeom>
              <a:avLst/>
              <a:gdLst>
                <a:gd name="connsiteX0" fmla="*/ 0 w 3159879"/>
                <a:gd name="connsiteY0" fmla="*/ 1021689 h 2043377"/>
                <a:gd name="connsiteX1" fmla="*/ 1579940 w 3159879"/>
                <a:gd name="connsiteY1" fmla="*/ 0 h 2043377"/>
                <a:gd name="connsiteX2" fmla="*/ 3159880 w 3159879"/>
                <a:gd name="connsiteY2" fmla="*/ 1021689 h 2043377"/>
                <a:gd name="connsiteX3" fmla="*/ 1579940 w 3159879"/>
                <a:gd name="connsiteY3" fmla="*/ 2043378 h 2043377"/>
                <a:gd name="connsiteX4" fmla="*/ 0 w 3159879"/>
                <a:gd name="connsiteY4" fmla="*/ 1021689 h 204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79" h="2043377">
                  <a:moveTo>
                    <a:pt x="0" y="1021689"/>
                  </a:moveTo>
                  <a:cubicBezTo>
                    <a:pt x="0" y="457426"/>
                    <a:pt x="707363" y="0"/>
                    <a:pt x="1579940" y="0"/>
                  </a:cubicBezTo>
                  <a:cubicBezTo>
                    <a:pt x="2452517" y="0"/>
                    <a:pt x="3159880" y="457426"/>
                    <a:pt x="3159880" y="1021689"/>
                  </a:cubicBezTo>
                  <a:cubicBezTo>
                    <a:pt x="3159880" y="1585952"/>
                    <a:pt x="2452517" y="2043378"/>
                    <a:pt x="1579940" y="2043378"/>
                  </a:cubicBezTo>
                  <a:cubicBezTo>
                    <a:pt x="707363" y="2043378"/>
                    <a:pt x="0" y="1585952"/>
                    <a:pt x="0" y="1021689"/>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234" tIns="329726" rIns="493234" bIns="329726" numCol="1" spcCol="1270" anchor="ctr" anchorCtr="0">
              <a:noAutofit/>
            </a:bodyPr>
            <a:lstStyle/>
            <a:p>
              <a:pPr algn="ctr" defTabSz="1066800">
                <a:lnSpc>
                  <a:spcPct val="90000"/>
                </a:lnSpc>
                <a:spcBef>
                  <a:spcPct val="0"/>
                </a:spcBef>
                <a:spcAft>
                  <a:spcPct val="35000"/>
                </a:spcAft>
              </a:pPr>
              <a:r>
                <a:rPr lang="en-US" sz="2400" b="1" dirty="0">
                  <a:solidFill>
                    <a:srgbClr val="FDFDFD"/>
                  </a:solidFill>
                  <a:latin typeface="Garamond"/>
                </a:rPr>
                <a:t>Internal Control Deficiency</a:t>
              </a:r>
            </a:p>
          </p:txBody>
        </p:sp>
      </p:grpSp>
    </p:spTree>
    <p:extLst>
      <p:ext uri="{BB962C8B-B14F-4D97-AF65-F5344CB8AC3E}">
        <p14:creationId xmlns:p14="http://schemas.microsoft.com/office/powerpoint/2010/main" val="15228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Audit Comments</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11</a:t>
            </a:fld>
            <a:endParaRPr lang="en-US" dirty="0">
              <a:solidFill>
                <a:srgbClr val="000000">
                  <a:tint val="75000"/>
                </a:srgbClr>
              </a:solidFill>
              <a:latin typeface="Century Gothic"/>
            </a:endParaRPr>
          </a:p>
        </p:txBody>
      </p:sp>
      <p:graphicFrame>
        <p:nvGraphicFramePr>
          <p:cNvPr id="3" name="Diagram 2">
            <a:extLst>
              <a:ext uri="{FF2B5EF4-FFF2-40B4-BE49-F238E27FC236}">
                <a16:creationId xmlns:a16="http://schemas.microsoft.com/office/drawing/2014/main" id="{7D7540B8-F1FB-DC82-4EB7-D14D1BE17EFD}"/>
              </a:ext>
            </a:extLst>
          </p:cNvPr>
          <p:cNvGraphicFramePr/>
          <p:nvPr>
            <p:extLst>
              <p:ext uri="{D42A27DB-BD31-4B8C-83A1-F6EECF244321}">
                <p14:modId xmlns:p14="http://schemas.microsoft.com/office/powerpoint/2010/main" val="3265231546"/>
              </p:ext>
            </p:extLst>
          </p:nvPr>
        </p:nvGraphicFramePr>
        <p:xfrm>
          <a:off x="2032000" y="13028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94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a:spLocks noGrp="1"/>
          </p:cNvSpPr>
          <p:nvPr>
            <p:ph type="title"/>
          </p:nvPr>
        </p:nvSpPr>
        <p:spPr>
          <a:xfrm>
            <a:off x="2152649" y="290311"/>
            <a:ext cx="7886700" cy="1002200"/>
          </a:xfrm>
        </p:spPr>
        <p:txBody>
          <a:bodyPr/>
          <a:lstStyle/>
          <a:p>
            <a:r>
              <a:rPr lang="en-US" dirty="0"/>
              <a:t>Types of Audit Comments</a:t>
            </a:r>
          </a:p>
        </p:txBody>
      </p:sp>
      <p:sp>
        <p:nvSpPr>
          <p:cNvPr id="2" name="Slide Number Placeholder 1">
            <a:extLst>
              <a:ext uri="{FF2B5EF4-FFF2-40B4-BE49-F238E27FC236}">
                <a16:creationId xmlns:a16="http://schemas.microsoft.com/office/drawing/2014/main" id="{4A037668-A537-A4AA-AE20-78C14D4D026F}"/>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12</a:t>
            </a:fld>
            <a:endParaRPr lang="en-US" dirty="0">
              <a:solidFill>
                <a:srgbClr val="000000">
                  <a:tint val="75000"/>
                </a:srgbClr>
              </a:solidFill>
              <a:latin typeface="Century Gothic"/>
            </a:endParaRPr>
          </a:p>
        </p:txBody>
      </p:sp>
      <p:graphicFrame>
        <p:nvGraphicFramePr>
          <p:cNvPr id="4" name="Diagram 3">
            <a:extLst>
              <a:ext uri="{FF2B5EF4-FFF2-40B4-BE49-F238E27FC236}">
                <a16:creationId xmlns:a16="http://schemas.microsoft.com/office/drawing/2014/main" id="{ABE62A32-D165-30D2-3595-CBA0351D9DB0}"/>
              </a:ext>
            </a:extLst>
          </p:cNvPr>
          <p:cNvGraphicFramePr/>
          <p:nvPr>
            <p:extLst>
              <p:ext uri="{D42A27DB-BD31-4B8C-83A1-F6EECF244321}">
                <p14:modId xmlns:p14="http://schemas.microsoft.com/office/powerpoint/2010/main" val="1437258469"/>
              </p:ext>
            </p:extLst>
          </p:nvPr>
        </p:nvGraphicFramePr>
        <p:xfrm>
          <a:off x="1024081" y="1156536"/>
          <a:ext cx="10143837" cy="5199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58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Audit Comments</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13</a:t>
            </a:fld>
            <a:endParaRPr lang="en-US" dirty="0">
              <a:solidFill>
                <a:srgbClr val="000000">
                  <a:tint val="75000"/>
                </a:srgbClr>
              </a:solidFill>
              <a:latin typeface="Century Gothic"/>
            </a:endParaRPr>
          </a:p>
        </p:txBody>
      </p:sp>
      <p:graphicFrame>
        <p:nvGraphicFramePr>
          <p:cNvPr id="3" name="Diagram 2">
            <a:extLst>
              <a:ext uri="{FF2B5EF4-FFF2-40B4-BE49-F238E27FC236}">
                <a16:creationId xmlns:a16="http://schemas.microsoft.com/office/drawing/2014/main" id="{6CC08E00-572C-04CF-3131-1F448E27B883}"/>
              </a:ext>
            </a:extLst>
          </p:cNvPr>
          <p:cNvGraphicFramePr/>
          <p:nvPr>
            <p:extLst>
              <p:ext uri="{D42A27DB-BD31-4B8C-83A1-F6EECF244321}">
                <p14:modId xmlns:p14="http://schemas.microsoft.com/office/powerpoint/2010/main" val="249011943"/>
              </p:ext>
            </p:extLst>
          </p:nvPr>
        </p:nvGraphicFramePr>
        <p:xfrm>
          <a:off x="1190913" y="1201073"/>
          <a:ext cx="9810174" cy="498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944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      is an Audit Important?</a:t>
            </a:r>
          </a:p>
        </p:txBody>
      </p:sp>
      <p:sp>
        <p:nvSpPr>
          <p:cNvPr id="7" name="Content Placeholder 6"/>
          <p:cNvSpPr>
            <a:spLocks noGrp="1"/>
          </p:cNvSpPr>
          <p:nvPr>
            <p:ph idx="1"/>
          </p:nvPr>
        </p:nvSpPr>
        <p:spPr>
          <a:xfrm>
            <a:off x="142009" y="5789723"/>
            <a:ext cx="11907982" cy="463584"/>
          </a:xfrm>
          <a:prstGeom prst="rect">
            <a:avLst/>
          </a:prstGeom>
        </p:spPr>
        <p:txBody>
          <a:bodyPr>
            <a:normAutofit lnSpcReduction="10000"/>
          </a:bodyPr>
          <a:lstStyle/>
          <a:p>
            <a:pPr algn="ctr">
              <a:spcBef>
                <a:spcPts val="0"/>
              </a:spcBef>
              <a:spcAft>
                <a:spcPts val="450"/>
              </a:spcAft>
            </a:pPr>
            <a:endParaRPr lang="en-US" sz="1125" dirty="0">
              <a:latin typeface="+mj-lt"/>
            </a:endParaRPr>
          </a:p>
          <a:p>
            <a:pPr marL="0" indent="0" algn="ctr">
              <a:spcBef>
                <a:spcPts val="0"/>
              </a:spcBef>
              <a:spcAft>
                <a:spcPts val="450"/>
              </a:spcAft>
              <a:buNone/>
            </a:pPr>
            <a:r>
              <a:rPr lang="en-US" sz="1200" i="1" dirty="0">
                <a:latin typeface="+mj-lt"/>
              </a:rPr>
              <a:t>Source:  </a:t>
            </a:r>
            <a:r>
              <a:rPr lang="en-US" sz="1200" i="1" dirty="0">
                <a:latin typeface="+mj-lt"/>
                <a:hlinkClick r:id="rId3"/>
              </a:rPr>
              <a:t>https://www.aicpa.org/interestareas/governmentalauditquality/resources/auditeeresourcecenter/whyauditqualityisimportantforauditees.html</a:t>
            </a:r>
            <a:r>
              <a:rPr lang="en-US" sz="1200" i="1" dirty="0">
                <a:latin typeface="+mj-lt"/>
              </a:rPr>
              <a:t> </a:t>
            </a:r>
          </a:p>
        </p:txBody>
      </p:sp>
      <p:pic>
        <p:nvPicPr>
          <p:cNvPr id="9" name="Picture 8">
            <a:extLst>
              <a:ext uri="{FF2B5EF4-FFF2-40B4-BE49-F238E27FC236}">
                <a16:creationId xmlns:a16="http://schemas.microsoft.com/office/drawing/2014/main" id="{F76C5656-53F7-4874-8068-D6DD8B43580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r="18431"/>
          <a:stretch/>
        </p:blipFill>
        <p:spPr>
          <a:xfrm>
            <a:off x="2459318" y="455463"/>
            <a:ext cx="1485900" cy="821531"/>
          </a:xfrm>
          <a:prstGeom prst="rect">
            <a:avLst/>
          </a:prstGeom>
          <a:solidFill>
            <a:schemeClr val="accent2">
              <a:lumMod val="60000"/>
              <a:lumOff val="40000"/>
            </a:schemeClr>
          </a:solidFill>
        </p:spPr>
      </p:pic>
      <p:sp>
        <p:nvSpPr>
          <p:cNvPr id="2" name="Slide Number Placeholder 1">
            <a:extLst>
              <a:ext uri="{FF2B5EF4-FFF2-40B4-BE49-F238E27FC236}">
                <a16:creationId xmlns:a16="http://schemas.microsoft.com/office/drawing/2014/main" id="{9804A7AB-3566-9518-D494-25F689C6DED1}"/>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14</a:t>
            </a:fld>
            <a:endParaRPr lang="en-US" dirty="0">
              <a:solidFill>
                <a:srgbClr val="000000">
                  <a:tint val="75000"/>
                </a:srgbClr>
              </a:solidFill>
              <a:latin typeface="Century Gothic"/>
            </a:endParaRPr>
          </a:p>
        </p:txBody>
      </p:sp>
      <p:graphicFrame>
        <p:nvGraphicFramePr>
          <p:cNvPr id="3" name="Diagram 2">
            <a:extLst>
              <a:ext uri="{FF2B5EF4-FFF2-40B4-BE49-F238E27FC236}">
                <a16:creationId xmlns:a16="http://schemas.microsoft.com/office/drawing/2014/main" id="{6CAB772D-8E51-C891-CC77-0D7B452D8680}"/>
              </a:ext>
            </a:extLst>
          </p:cNvPr>
          <p:cNvGraphicFramePr/>
          <p:nvPr>
            <p:extLst>
              <p:ext uri="{D42A27DB-BD31-4B8C-83A1-F6EECF244321}">
                <p14:modId xmlns:p14="http://schemas.microsoft.com/office/powerpoint/2010/main" val="2565251571"/>
              </p:ext>
            </p:extLst>
          </p:nvPr>
        </p:nvGraphicFramePr>
        <p:xfrm>
          <a:off x="585354" y="1380041"/>
          <a:ext cx="11021292" cy="45231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4742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33562"/>
            <a:ext cx="7886700" cy="1002200"/>
          </a:xfrm>
        </p:spPr>
        <p:txBody>
          <a:bodyPr>
            <a:noAutofit/>
          </a:bodyPr>
          <a:lstStyle/>
          <a:p>
            <a:r>
              <a:rPr lang="en-US" sz="5500" dirty="0"/>
              <a:t>Tips For An </a:t>
            </a:r>
            <a:br>
              <a:rPr lang="en-US" sz="5500" dirty="0"/>
            </a:br>
            <a:r>
              <a:rPr lang="en-US" sz="5500" dirty="0"/>
              <a:t>Efficient Audit</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15</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21580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lower cost">
            <a:extLst>
              <a:ext uri="{FF2B5EF4-FFF2-40B4-BE49-F238E27FC236}">
                <a16:creationId xmlns:a16="http://schemas.microsoft.com/office/drawing/2014/main" id="{D98347C4-8D6E-4C93-9B59-83D13858BD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124" y="2927468"/>
            <a:ext cx="1523369" cy="10030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Autofit/>
          </a:bodyPr>
          <a:lstStyle/>
          <a:p>
            <a:r>
              <a:rPr lang="en-US" dirty="0"/>
              <a:t>What can I do to keep audit </a:t>
            </a:r>
            <a:br>
              <a:rPr lang="en-US" dirty="0"/>
            </a:br>
            <a:r>
              <a:rPr lang="en-US" dirty="0"/>
              <a:t>costs low?</a:t>
            </a:r>
          </a:p>
        </p:txBody>
      </p:sp>
      <p:graphicFrame>
        <p:nvGraphicFramePr>
          <p:cNvPr id="6" name="Diagram 5"/>
          <p:cNvGraphicFramePr/>
          <p:nvPr/>
        </p:nvGraphicFramePr>
        <p:xfrm>
          <a:off x="518832" y="1276486"/>
          <a:ext cx="11154336" cy="49188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a:extLst>
              <a:ext uri="{FF2B5EF4-FFF2-40B4-BE49-F238E27FC236}">
                <a16:creationId xmlns:a16="http://schemas.microsoft.com/office/drawing/2014/main" id="{7BA1DD9E-F964-A3DF-BE0B-64F4A725355D}"/>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16</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355464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an Efficient Audit</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17</a:t>
            </a:fld>
            <a:endParaRPr lang="en-US" dirty="0">
              <a:solidFill>
                <a:srgbClr val="000000">
                  <a:tint val="75000"/>
                </a:srgbClr>
              </a:solidFill>
              <a:latin typeface="Century Gothic"/>
            </a:endParaRPr>
          </a:p>
        </p:txBody>
      </p:sp>
      <p:graphicFrame>
        <p:nvGraphicFramePr>
          <p:cNvPr id="5" name="Content Placeholder 3"/>
          <p:cNvGraphicFramePr>
            <a:graphicFrameLocks noGrp="1"/>
          </p:cNvGraphicFramePr>
          <p:nvPr>
            <p:ph idx="1"/>
          </p:nvPr>
        </p:nvGraphicFramePr>
        <p:xfrm>
          <a:off x="3475214" y="1367328"/>
          <a:ext cx="5241572" cy="4675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26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Tips for an Efficient Audit</a:t>
            </a:r>
          </a:p>
        </p:txBody>
      </p:sp>
      <p:graphicFrame>
        <p:nvGraphicFramePr>
          <p:cNvPr id="6" name="Diagram 5"/>
          <p:cNvGraphicFramePr/>
          <p:nvPr/>
        </p:nvGraphicFramePr>
        <p:xfrm>
          <a:off x="975920" y="1167611"/>
          <a:ext cx="10240159" cy="4918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807EB8A-2968-1DD1-B1F7-5E483A959997}"/>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18</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113556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Tips for an Efficient Audit</a:t>
            </a:r>
            <a:endParaRPr lang="en-US" sz="2400" dirty="0"/>
          </a:p>
        </p:txBody>
      </p:sp>
      <p:sp>
        <p:nvSpPr>
          <p:cNvPr id="2" name="Slide Number Placeholder 1">
            <a:extLst>
              <a:ext uri="{FF2B5EF4-FFF2-40B4-BE49-F238E27FC236}">
                <a16:creationId xmlns:a16="http://schemas.microsoft.com/office/drawing/2014/main" id="{7AD7E7AE-9839-65B9-FFC5-C98F478455FD}"/>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19</a:t>
            </a:fld>
            <a:endParaRPr lang="en-US" dirty="0">
              <a:solidFill>
                <a:srgbClr val="000000">
                  <a:tint val="75000"/>
                </a:srgbClr>
              </a:solidFill>
              <a:latin typeface="Century Gothic"/>
            </a:endParaRPr>
          </a:p>
        </p:txBody>
      </p:sp>
      <p:graphicFrame>
        <p:nvGraphicFramePr>
          <p:cNvPr id="4" name="Diagram 3">
            <a:extLst>
              <a:ext uri="{FF2B5EF4-FFF2-40B4-BE49-F238E27FC236}">
                <a16:creationId xmlns:a16="http://schemas.microsoft.com/office/drawing/2014/main" id="{7B4B1F3C-4F63-231D-C440-D976497C19DF}"/>
              </a:ext>
            </a:extLst>
          </p:cNvPr>
          <p:cNvGraphicFramePr/>
          <p:nvPr/>
        </p:nvGraphicFramePr>
        <p:xfrm>
          <a:off x="665928" y="1215614"/>
          <a:ext cx="10860144" cy="492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922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015565947"/>
              </p:ext>
            </p:extLst>
          </p:nvPr>
        </p:nvGraphicFramePr>
        <p:xfrm>
          <a:off x="2244376" y="1367328"/>
          <a:ext cx="7886414" cy="4818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Image result for ?"/>
          <p:cNvSpPr>
            <a:spLocks noChangeAspect="1" noChangeArrowheads="1"/>
          </p:cNvSpPr>
          <p:nvPr/>
        </p:nvSpPr>
        <p:spPr bwMode="auto">
          <a:xfrm>
            <a:off x="2714625" y="136922"/>
            <a:ext cx="1600200" cy="1507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a:endParaRPr>
          </a:p>
        </p:txBody>
      </p:sp>
      <p:sp>
        <p:nvSpPr>
          <p:cNvPr id="6" name="Title 9"/>
          <p:cNvSpPr>
            <a:spLocks noGrp="1"/>
          </p:cNvSpPr>
          <p:nvPr>
            <p:ph type="title"/>
          </p:nvPr>
        </p:nvSpPr>
        <p:spPr>
          <a:xfrm>
            <a:off x="2152650" y="365128"/>
            <a:ext cx="7886700" cy="1002200"/>
          </a:xfrm>
        </p:spPr>
        <p:txBody>
          <a:bodyPr>
            <a:normAutofit/>
          </a:bodyPr>
          <a:lstStyle/>
          <a:p>
            <a:r>
              <a:rPr lang="en-US" dirty="0"/>
              <a:t>How do you feel about your Audit?</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7890" y="2061883"/>
            <a:ext cx="1646117" cy="2707342"/>
          </a:xfrm>
          <a:prstGeom prst="rect">
            <a:avLst/>
          </a:prstGeom>
        </p:spPr>
      </p:pic>
    </p:spTree>
    <p:extLst>
      <p:ext uri="{BB962C8B-B14F-4D97-AF65-F5344CB8AC3E}">
        <p14:creationId xmlns:p14="http://schemas.microsoft.com/office/powerpoint/2010/main" val="1966325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Tips for an Efficient Audit</a:t>
            </a:r>
            <a:endParaRPr lang="en-US" sz="2400" dirty="0"/>
          </a:p>
        </p:txBody>
      </p:sp>
      <p:sp>
        <p:nvSpPr>
          <p:cNvPr id="2" name="Slide Number Placeholder 1">
            <a:extLst>
              <a:ext uri="{FF2B5EF4-FFF2-40B4-BE49-F238E27FC236}">
                <a16:creationId xmlns:a16="http://schemas.microsoft.com/office/drawing/2014/main" id="{5AEA9F2A-6DAD-A5E0-68B7-FFBBE4AD1EEE}"/>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20</a:t>
            </a:fld>
            <a:endParaRPr lang="en-US" dirty="0">
              <a:solidFill>
                <a:srgbClr val="000000">
                  <a:tint val="75000"/>
                </a:srgbClr>
              </a:solidFill>
              <a:latin typeface="Century Gothic"/>
            </a:endParaRPr>
          </a:p>
        </p:txBody>
      </p:sp>
      <p:graphicFrame>
        <p:nvGraphicFramePr>
          <p:cNvPr id="4" name="Diagram 3">
            <a:extLst>
              <a:ext uri="{FF2B5EF4-FFF2-40B4-BE49-F238E27FC236}">
                <a16:creationId xmlns:a16="http://schemas.microsoft.com/office/drawing/2014/main" id="{B87C6940-AFA3-3575-ED17-83777C0EEB2D}"/>
              </a:ext>
            </a:extLst>
          </p:cNvPr>
          <p:cNvGraphicFramePr/>
          <p:nvPr/>
        </p:nvGraphicFramePr>
        <p:xfrm>
          <a:off x="517413" y="1184448"/>
          <a:ext cx="11157174" cy="4771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51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Tips for an Efficient Audit</a:t>
            </a:r>
            <a:endParaRPr lang="en-US" sz="2400" dirty="0"/>
          </a:p>
        </p:txBody>
      </p:sp>
      <p:sp>
        <p:nvSpPr>
          <p:cNvPr id="3" name="Slide Number Placeholder 2">
            <a:extLst>
              <a:ext uri="{FF2B5EF4-FFF2-40B4-BE49-F238E27FC236}">
                <a16:creationId xmlns:a16="http://schemas.microsoft.com/office/drawing/2014/main" id="{763DA4AE-DA1F-998B-4F51-FB7398F68550}"/>
              </a:ext>
            </a:extLst>
          </p:cNvPr>
          <p:cNvSpPr>
            <a:spLocks noGrp="1"/>
          </p:cNvSpPr>
          <p:nvPr>
            <p:ph type="sldNum" sz="quarter" idx="12"/>
          </p:nvPr>
        </p:nvSpPr>
        <p:spPr/>
        <p:txBody>
          <a:bodyPr/>
          <a:lstStyle/>
          <a:p>
            <a:fld id="{AFAF9E59-05AB-4B69-8908-DFF3CAA38312}" type="slidenum">
              <a:rPr lang="en-US" smtClean="0">
                <a:solidFill>
                  <a:srgbClr val="000000">
                    <a:tint val="75000"/>
                  </a:srgbClr>
                </a:solidFill>
                <a:latin typeface="Century Gothic"/>
              </a:rPr>
              <a:pPr/>
              <a:t>21</a:t>
            </a:fld>
            <a:endParaRPr lang="en-US" dirty="0">
              <a:solidFill>
                <a:srgbClr val="000000">
                  <a:tint val="75000"/>
                </a:srgbClr>
              </a:solidFill>
              <a:latin typeface="Century Gothic"/>
            </a:endParaRPr>
          </a:p>
        </p:txBody>
      </p:sp>
      <p:sp>
        <p:nvSpPr>
          <p:cNvPr id="4" name="Rectangle 3">
            <a:extLst>
              <a:ext uri="{FF2B5EF4-FFF2-40B4-BE49-F238E27FC236}">
                <a16:creationId xmlns:a16="http://schemas.microsoft.com/office/drawing/2014/main" id="{04EFCB93-19F1-F4B8-3EF6-F48BD34599A7}"/>
              </a:ext>
            </a:extLst>
          </p:cNvPr>
          <p:cNvSpPr/>
          <p:nvPr/>
        </p:nvSpPr>
        <p:spPr>
          <a:xfrm>
            <a:off x="534296" y="1148325"/>
            <a:ext cx="11123407" cy="1269898"/>
          </a:xfrm>
          <a:prstGeom prst="rect">
            <a:avLst/>
          </a:prstGeom>
          <a:scene3d>
            <a:camera prst="orthographicFront"/>
            <a:lightRig rig="threePt" dir="t"/>
          </a:scene3d>
          <a:sp3d>
            <a:bevelT prst="relaxedInset"/>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indent="0">
              <a:buNone/>
            </a:pPr>
            <a:r>
              <a:rPr lang="en-US" sz="2500" b="1"/>
              <a:t>Often auditors will provide an initial audit documentation request list – be sure to have the documents pulled and ready in a timely manner.  For example:</a:t>
            </a:r>
            <a:endParaRPr lang="en-US" sz="2500" b="1" dirty="0"/>
          </a:p>
        </p:txBody>
      </p:sp>
      <p:pic>
        <p:nvPicPr>
          <p:cNvPr id="6" name="Picture 5">
            <a:extLst>
              <a:ext uri="{FF2B5EF4-FFF2-40B4-BE49-F238E27FC236}">
                <a16:creationId xmlns:a16="http://schemas.microsoft.com/office/drawing/2014/main" id="{571B78D5-BD67-9845-7087-7BBCDF2CDB1B}"/>
              </a:ext>
            </a:extLst>
          </p:cNvPr>
          <p:cNvPicPr>
            <a:picLocks noChangeAspect="1"/>
          </p:cNvPicPr>
          <p:nvPr/>
        </p:nvPicPr>
        <p:blipFill>
          <a:blip r:embed="rId3"/>
          <a:stretch>
            <a:fillRect/>
          </a:stretch>
        </p:blipFill>
        <p:spPr>
          <a:xfrm>
            <a:off x="2359817" y="2549360"/>
            <a:ext cx="7472364" cy="3675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284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Tips for an Efficient Audit</a:t>
            </a:r>
            <a:endParaRPr lang="en-US" sz="2400" dirty="0"/>
          </a:p>
        </p:txBody>
      </p:sp>
      <p:sp>
        <p:nvSpPr>
          <p:cNvPr id="2" name="Slide Number Placeholder 1">
            <a:extLst>
              <a:ext uri="{FF2B5EF4-FFF2-40B4-BE49-F238E27FC236}">
                <a16:creationId xmlns:a16="http://schemas.microsoft.com/office/drawing/2014/main" id="{C3C407E4-38C3-CABD-1BE8-B6EBEB7E5E70}"/>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22</a:t>
            </a:fld>
            <a:endParaRPr lang="en-US" dirty="0">
              <a:solidFill>
                <a:srgbClr val="000000">
                  <a:tint val="75000"/>
                </a:srgbClr>
              </a:solidFill>
              <a:latin typeface="Century Gothic"/>
            </a:endParaRPr>
          </a:p>
        </p:txBody>
      </p:sp>
      <p:pic>
        <p:nvPicPr>
          <p:cNvPr id="4" name="Picture 3">
            <a:extLst>
              <a:ext uri="{FF2B5EF4-FFF2-40B4-BE49-F238E27FC236}">
                <a16:creationId xmlns:a16="http://schemas.microsoft.com/office/drawing/2014/main" id="{CA11AA02-7EF4-591E-CD2C-DF7D0258114C}"/>
              </a:ext>
            </a:extLst>
          </p:cNvPr>
          <p:cNvPicPr>
            <a:picLocks noChangeAspect="1"/>
          </p:cNvPicPr>
          <p:nvPr/>
        </p:nvPicPr>
        <p:blipFill>
          <a:blip r:embed="rId3"/>
          <a:stretch>
            <a:fillRect/>
          </a:stretch>
        </p:blipFill>
        <p:spPr>
          <a:xfrm>
            <a:off x="1757362" y="1367328"/>
            <a:ext cx="8677275" cy="473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036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Tips for an Efficient Audit</a:t>
            </a:r>
            <a:endParaRPr lang="en-US" sz="2400" dirty="0"/>
          </a:p>
        </p:txBody>
      </p:sp>
      <p:sp>
        <p:nvSpPr>
          <p:cNvPr id="2" name="Slide Number Placeholder 1">
            <a:extLst>
              <a:ext uri="{FF2B5EF4-FFF2-40B4-BE49-F238E27FC236}">
                <a16:creationId xmlns:a16="http://schemas.microsoft.com/office/drawing/2014/main" id="{9CC031F8-7C69-625F-573F-A2165080B0FC}"/>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23</a:t>
            </a:fld>
            <a:endParaRPr lang="en-US" dirty="0">
              <a:solidFill>
                <a:srgbClr val="000000">
                  <a:tint val="75000"/>
                </a:srgbClr>
              </a:solidFill>
              <a:latin typeface="Century Gothic"/>
            </a:endParaRPr>
          </a:p>
        </p:txBody>
      </p:sp>
      <p:pic>
        <p:nvPicPr>
          <p:cNvPr id="5" name="Picture 4">
            <a:extLst>
              <a:ext uri="{FF2B5EF4-FFF2-40B4-BE49-F238E27FC236}">
                <a16:creationId xmlns:a16="http://schemas.microsoft.com/office/drawing/2014/main" id="{178845AB-55AF-6B0F-158C-18BFEC45BA95}"/>
              </a:ext>
            </a:extLst>
          </p:cNvPr>
          <p:cNvPicPr>
            <a:picLocks noChangeAspect="1"/>
          </p:cNvPicPr>
          <p:nvPr/>
        </p:nvPicPr>
        <p:blipFill>
          <a:blip r:embed="rId3"/>
          <a:stretch>
            <a:fillRect/>
          </a:stretch>
        </p:blipFill>
        <p:spPr>
          <a:xfrm>
            <a:off x="1771650" y="1367328"/>
            <a:ext cx="8648700" cy="4457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260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C3931-BFAA-CAFD-3A1F-878E34DED58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E02F228-408C-EE23-4767-29814BE13FE7}"/>
              </a:ext>
            </a:extLst>
          </p:cNvPr>
          <p:cNvSpPr>
            <a:spLocks noGrp="1"/>
          </p:cNvSpPr>
          <p:nvPr>
            <p:ph type="title"/>
          </p:nvPr>
        </p:nvSpPr>
        <p:spPr/>
        <p:txBody>
          <a:bodyPr/>
          <a:lstStyle/>
          <a:p>
            <a:r>
              <a:rPr lang="en-US" dirty="0"/>
              <a:t>Tips for an Efficient Audit</a:t>
            </a:r>
            <a:endParaRPr lang="en-US" sz="2400" dirty="0"/>
          </a:p>
        </p:txBody>
      </p:sp>
      <p:sp>
        <p:nvSpPr>
          <p:cNvPr id="2" name="Slide Number Placeholder 1">
            <a:extLst>
              <a:ext uri="{FF2B5EF4-FFF2-40B4-BE49-F238E27FC236}">
                <a16:creationId xmlns:a16="http://schemas.microsoft.com/office/drawing/2014/main" id="{4054D13F-E570-52FE-D56F-AE45F76B18D3}"/>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24</a:t>
            </a:fld>
            <a:endParaRPr lang="en-US" dirty="0">
              <a:solidFill>
                <a:srgbClr val="000000">
                  <a:tint val="75000"/>
                </a:srgbClr>
              </a:solidFill>
              <a:latin typeface="Century Gothic"/>
            </a:endParaRPr>
          </a:p>
        </p:txBody>
      </p:sp>
      <p:pic>
        <p:nvPicPr>
          <p:cNvPr id="4" name="Picture 3">
            <a:extLst>
              <a:ext uri="{FF2B5EF4-FFF2-40B4-BE49-F238E27FC236}">
                <a16:creationId xmlns:a16="http://schemas.microsoft.com/office/drawing/2014/main" id="{5963C1F4-C041-2C4F-E68D-C20BF58CD311}"/>
              </a:ext>
            </a:extLst>
          </p:cNvPr>
          <p:cNvPicPr>
            <a:picLocks noChangeAspect="1"/>
          </p:cNvPicPr>
          <p:nvPr/>
        </p:nvPicPr>
        <p:blipFill>
          <a:blip r:embed="rId3"/>
          <a:stretch>
            <a:fillRect/>
          </a:stretch>
        </p:blipFill>
        <p:spPr>
          <a:xfrm>
            <a:off x="1690687" y="1838325"/>
            <a:ext cx="8810625" cy="3181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2814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11BB7-2B4A-AEA4-C1D6-EED5571E718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4DDB9E0-084D-1409-7D09-0ADEDD080065}"/>
              </a:ext>
            </a:extLst>
          </p:cNvPr>
          <p:cNvSpPr>
            <a:spLocks noGrp="1"/>
          </p:cNvSpPr>
          <p:nvPr>
            <p:ph type="title"/>
          </p:nvPr>
        </p:nvSpPr>
        <p:spPr/>
        <p:txBody>
          <a:bodyPr/>
          <a:lstStyle/>
          <a:p>
            <a:r>
              <a:rPr lang="en-US" dirty="0"/>
              <a:t>Tips for an Efficient Audit</a:t>
            </a:r>
            <a:endParaRPr lang="en-US" sz="2400" dirty="0"/>
          </a:p>
        </p:txBody>
      </p:sp>
      <p:sp>
        <p:nvSpPr>
          <p:cNvPr id="2" name="Slide Number Placeholder 1">
            <a:extLst>
              <a:ext uri="{FF2B5EF4-FFF2-40B4-BE49-F238E27FC236}">
                <a16:creationId xmlns:a16="http://schemas.microsoft.com/office/drawing/2014/main" id="{850231E5-1ABD-DA2A-169F-0DBD1A49D803}"/>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25</a:t>
            </a:fld>
            <a:endParaRPr lang="en-US" dirty="0">
              <a:solidFill>
                <a:srgbClr val="000000">
                  <a:tint val="75000"/>
                </a:srgbClr>
              </a:solidFill>
              <a:latin typeface="Century Gothic"/>
            </a:endParaRPr>
          </a:p>
        </p:txBody>
      </p:sp>
      <p:pic>
        <p:nvPicPr>
          <p:cNvPr id="5" name="Picture 4">
            <a:extLst>
              <a:ext uri="{FF2B5EF4-FFF2-40B4-BE49-F238E27FC236}">
                <a16:creationId xmlns:a16="http://schemas.microsoft.com/office/drawing/2014/main" id="{D5B8F887-2F66-48ED-1962-6321EA8ECF4A}"/>
              </a:ext>
            </a:extLst>
          </p:cNvPr>
          <p:cNvPicPr>
            <a:picLocks noChangeAspect="1"/>
          </p:cNvPicPr>
          <p:nvPr/>
        </p:nvPicPr>
        <p:blipFill>
          <a:blip r:embed="rId3"/>
          <a:stretch>
            <a:fillRect/>
          </a:stretch>
        </p:blipFill>
        <p:spPr>
          <a:xfrm>
            <a:off x="3219450" y="1367328"/>
            <a:ext cx="5753100"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428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Tips for an Efficient Audit</a:t>
            </a:r>
            <a:endParaRPr lang="en-US" sz="2400" dirty="0"/>
          </a:p>
        </p:txBody>
      </p:sp>
      <p:graphicFrame>
        <p:nvGraphicFramePr>
          <p:cNvPr id="5" name="Diagram 4"/>
          <p:cNvGraphicFramePr/>
          <p:nvPr>
            <p:extLst>
              <p:ext uri="{D42A27DB-BD31-4B8C-83A1-F6EECF244321}">
                <p14:modId xmlns:p14="http://schemas.microsoft.com/office/powerpoint/2010/main" val="4035985979"/>
              </p:ext>
            </p:extLst>
          </p:nvPr>
        </p:nvGraphicFramePr>
        <p:xfrm>
          <a:off x="699321" y="1183340"/>
          <a:ext cx="10793358" cy="4810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14659ED-24E2-6D67-1DFB-1EFB63F4C8EE}"/>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26</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1164398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Will the Auditors Look At?</a:t>
            </a:r>
          </a:p>
        </p:txBody>
      </p:sp>
      <p:graphicFrame>
        <p:nvGraphicFramePr>
          <p:cNvPr id="5" name="Content Placeholder 4"/>
          <p:cNvGraphicFramePr>
            <a:graphicFrameLocks noGrp="1"/>
          </p:cNvGraphicFramePr>
          <p:nvPr>
            <p:ph idx="1"/>
          </p:nvPr>
        </p:nvGraphicFramePr>
        <p:xfrm>
          <a:off x="2152650" y="1589519"/>
          <a:ext cx="7886700" cy="4460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FAF9E59-05AB-4B69-8908-DFF3CAA38312}" type="slidenum">
              <a:rPr lang="en-US" smtClean="0"/>
              <a:t>27</a:t>
            </a:fld>
            <a:endParaRPr lang="en-US" dirty="0"/>
          </a:p>
        </p:txBody>
      </p:sp>
    </p:spTree>
    <p:extLst>
      <p:ext uri="{BB962C8B-B14F-4D97-AF65-F5344CB8AC3E}">
        <p14:creationId xmlns:p14="http://schemas.microsoft.com/office/powerpoint/2010/main" val="2003261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Will the Auditors Look At?</a:t>
            </a:r>
            <a:endParaRPr lang="en-US" sz="2400" dirty="0"/>
          </a:p>
        </p:txBody>
      </p:sp>
      <p:sp>
        <p:nvSpPr>
          <p:cNvPr id="4" name="Content Placeholder 3"/>
          <p:cNvSpPr>
            <a:spLocks noGrp="1"/>
          </p:cNvSpPr>
          <p:nvPr>
            <p:ph idx="1"/>
          </p:nvPr>
        </p:nvSpPr>
        <p:spPr>
          <a:xfrm>
            <a:off x="2152650" y="1589519"/>
            <a:ext cx="4016502" cy="4460904"/>
          </a:xfrm>
          <a:prstGeom prst="rect">
            <a:avLst/>
          </a:prstGeom>
        </p:spPr>
        <p:txBody>
          <a:bodyPr>
            <a:normAutofit/>
          </a:bodyPr>
          <a:lstStyle/>
          <a:p>
            <a:pPr lvl="1">
              <a:spcBef>
                <a:spcPts val="0"/>
              </a:spcBef>
              <a:spcAft>
                <a:spcPts val="450"/>
              </a:spcAft>
            </a:pPr>
            <a:endParaRPr lang="en-US" dirty="0"/>
          </a:p>
          <a:p>
            <a:pPr lvl="1">
              <a:spcBef>
                <a:spcPts val="0"/>
              </a:spcBef>
              <a:spcAft>
                <a:spcPts val="450"/>
              </a:spcAft>
            </a:pPr>
            <a:endParaRPr lang="en-US" dirty="0"/>
          </a:p>
        </p:txBody>
      </p:sp>
      <p:graphicFrame>
        <p:nvGraphicFramePr>
          <p:cNvPr id="2" name="Diagram 1"/>
          <p:cNvGraphicFramePr/>
          <p:nvPr>
            <p:extLst>
              <p:ext uri="{D42A27DB-BD31-4B8C-83A1-F6EECF244321}">
                <p14:modId xmlns:p14="http://schemas.microsoft.com/office/powerpoint/2010/main" val="685612848"/>
              </p:ext>
            </p:extLst>
          </p:nvPr>
        </p:nvGraphicFramePr>
        <p:xfrm>
          <a:off x="2017619" y="1336747"/>
          <a:ext cx="8156762" cy="4966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62710">
            <a:off x="6919110" y="4177399"/>
            <a:ext cx="3153515" cy="1368681"/>
          </a:xfrm>
          <a:prstGeom prst="rect">
            <a:avLst/>
          </a:prstGeom>
        </p:spPr>
      </p:pic>
    </p:spTree>
    <p:extLst>
      <p:ext uri="{BB962C8B-B14F-4D97-AF65-F5344CB8AC3E}">
        <p14:creationId xmlns:p14="http://schemas.microsoft.com/office/powerpoint/2010/main" val="2905251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33562"/>
            <a:ext cx="7886700" cy="1002200"/>
          </a:xfrm>
        </p:spPr>
        <p:txBody>
          <a:bodyPr>
            <a:noAutofit/>
          </a:bodyPr>
          <a:lstStyle/>
          <a:p>
            <a:r>
              <a:rPr lang="en-US" sz="5500" dirty="0"/>
              <a:t>Important </a:t>
            </a:r>
            <a:br>
              <a:rPr lang="en-US" sz="5500" dirty="0"/>
            </a:br>
            <a:r>
              <a:rPr lang="en-US" sz="5500" dirty="0"/>
              <a:t>Deadlines</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29</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368906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90588073"/>
              </p:ext>
            </p:extLst>
          </p:nvPr>
        </p:nvGraphicFramePr>
        <p:xfrm>
          <a:off x="1075255" y="1367328"/>
          <a:ext cx="7659954" cy="4460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Image result for ?"/>
          <p:cNvSpPr>
            <a:spLocks noChangeAspect="1" noChangeArrowheads="1"/>
          </p:cNvSpPr>
          <p:nvPr/>
        </p:nvSpPr>
        <p:spPr bwMode="auto">
          <a:xfrm>
            <a:off x="2714625" y="136922"/>
            <a:ext cx="1600200" cy="1507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836306" y="2195720"/>
            <a:ext cx="2291787" cy="24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ECD3750-535C-DE8F-9A5D-3036A6504B39}"/>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3</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331437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Important Deadlines</a:t>
            </a:r>
          </a:p>
        </p:txBody>
      </p:sp>
      <p:graphicFrame>
        <p:nvGraphicFramePr>
          <p:cNvPr id="5" name="Diagram 4"/>
          <p:cNvGraphicFramePr/>
          <p:nvPr>
            <p:extLst>
              <p:ext uri="{D42A27DB-BD31-4B8C-83A1-F6EECF244321}">
                <p14:modId xmlns:p14="http://schemas.microsoft.com/office/powerpoint/2010/main" val="1096473007"/>
              </p:ext>
            </p:extLst>
          </p:nvPr>
        </p:nvGraphicFramePr>
        <p:xfrm>
          <a:off x="2152650" y="1055913"/>
          <a:ext cx="8042228" cy="5266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124BE0A-12F7-8470-B01C-5523B40CDD47}"/>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30</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3518716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52650" y="608016"/>
            <a:ext cx="7886700" cy="1002200"/>
          </a:xfrm>
        </p:spPr>
        <p:txBody>
          <a:bodyPr>
            <a:noAutofit/>
          </a:bodyPr>
          <a:lstStyle/>
          <a:p>
            <a:r>
              <a:rPr lang="en-US" sz="4000" dirty="0">
                <a:solidFill>
                  <a:prstClr val="black"/>
                </a:solidFill>
              </a:rPr>
              <a:t>Ohio Administrative Code </a:t>
            </a:r>
            <a:br>
              <a:rPr lang="en-US" sz="4000" dirty="0">
                <a:solidFill>
                  <a:prstClr val="black"/>
                </a:solidFill>
              </a:rPr>
            </a:br>
            <a:r>
              <a:rPr lang="en-US" sz="4000" dirty="0">
                <a:solidFill>
                  <a:prstClr val="black"/>
                </a:solidFill>
              </a:rPr>
              <a:t>Financial Statement Basis</a:t>
            </a:r>
            <a:endParaRPr lang="en-US" sz="4000" dirty="0"/>
          </a:p>
        </p:txBody>
      </p:sp>
      <p:sp>
        <p:nvSpPr>
          <p:cNvPr id="3" name="Slide Number Placeholder 2"/>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31</a:t>
            </a:fld>
            <a:endParaRPr lang="en-US" dirty="0">
              <a:solidFill>
                <a:srgbClr val="000000">
                  <a:tint val="75000"/>
                </a:srgbClr>
              </a:solidFill>
              <a:latin typeface="Century Gothic"/>
            </a:endParaRPr>
          </a:p>
        </p:txBody>
      </p:sp>
      <p:graphicFrame>
        <p:nvGraphicFramePr>
          <p:cNvPr id="2" name="Diagram 1"/>
          <p:cNvGraphicFramePr/>
          <p:nvPr>
            <p:extLst>
              <p:ext uri="{D42A27DB-BD31-4B8C-83A1-F6EECF244321}">
                <p14:modId xmlns:p14="http://schemas.microsoft.com/office/powerpoint/2010/main" val="2805371853"/>
              </p:ext>
            </p:extLst>
          </p:nvPr>
        </p:nvGraphicFramePr>
        <p:xfrm>
          <a:off x="3045619" y="1838570"/>
          <a:ext cx="6100762" cy="4289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19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000" dirty="0"/>
              <a:t>Required Financial </a:t>
            </a:r>
            <a:br>
              <a:rPr lang="en-US" sz="4000" dirty="0"/>
            </a:br>
            <a:r>
              <a:rPr lang="en-US" sz="4000" dirty="0"/>
              <a:t>Statement Elements</a:t>
            </a:r>
            <a:endParaRPr lang="en-US" sz="27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43076166"/>
              </p:ext>
            </p:extLst>
          </p:nvPr>
        </p:nvGraphicFramePr>
        <p:xfrm>
          <a:off x="2152650" y="1288474"/>
          <a:ext cx="8255374" cy="4977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152650" y="5809130"/>
            <a:ext cx="8255374" cy="457200"/>
          </a:xfrm>
          <a:prstGeom prst="rect">
            <a:avLst/>
          </a:prstGeom>
          <a:solidFill>
            <a:schemeClr val="accent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https://ohioauditor.gov/references/shells.html</a:t>
            </a:r>
          </a:p>
        </p:txBody>
      </p:sp>
    </p:spTree>
    <p:extLst>
      <p:ext uri="{BB962C8B-B14F-4D97-AF65-F5344CB8AC3E}">
        <p14:creationId xmlns:p14="http://schemas.microsoft.com/office/powerpoint/2010/main" val="2282737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0869" y="533883"/>
            <a:ext cx="8459932" cy="1002200"/>
          </a:xfrm>
        </p:spPr>
        <p:txBody>
          <a:bodyPr>
            <a:noAutofit/>
          </a:bodyPr>
          <a:lstStyle/>
          <a:p>
            <a:r>
              <a:rPr lang="en-US" sz="4000" dirty="0">
                <a:solidFill>
                  <a:prstClr val="black"/>
                </a:solidFill>
              </a:rPr>
              <a:t>Uniform Guidance / Single Audit</a:t>
            </a:r>
            <a:br>
              <a:rPr lang="en-US" sz="4000" dirty="0">
                <a:solidFill>
                  <a:prstClr val="black"/>
                </a:solidFill>
              </a:rPr>
            </a:br>
            <a:r>
              <a:rPr lang="en-US" sz="4000" dirty="0">
                <a:solidFill>
                  <a:prstClr val="black"/>
                </a:solidFill>
              </a:rPr>
              <a:t>Financial Statement Basis</a:t>
            </a:r>
            <a:endParaRPr lang="en-US" sz="4000" dirty="0"/>
          </a:p>
        </p:txBody>
      </p:sp>
      <p:sp>
        <p:nvSpPr>
          <p:cNvPr id="3" name="Slide Number Placeholder 2"/>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33</a:t>
            </a:fld>
            <a:endParaRPr lang="en-US" dirty="0">
              <a:solidFill>
                <a:srgbClr val="000000">
                  <a:tint val="75000"/>
                </a:srgbClr>
              </a:solidFill>
              <a:latin typeface="Century Gothic"/>
            </a:endParaRPr>
          </a:p>
        </p:txBody>
      </p:sp>
      <p:graphicFrame>
        <p:nvGraphicFramePr>
          <p:cNvPr id="2" name="Diagram 1"/>
          <p:cNvGraphicFramePr/>
          <p:nvPr>
            <p:extLst>
              <p:ext uri="{D42A27DB-BD31-4B8C-83A1-F6EECF244321}">
                <p14:modId xmlns:p14="http://schemas.microsoft.com/office/powerpoint/2010/main" val="4110273777"/>
              </p:ext>
            </p:extLst>
          </p:nvPr>
        </p:nvGraphicFramePr>
        <p:xfrm>
          <a:off x="1419204" y="1842655"/>
          <a:ext cx="9353591" cy="4207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434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8"/>
            <a:ext cx="10515600" cy="1002200"/>
          </a:xfrm>
        </p:spPr>
        <p:txBody>
          <a:bodyPr anchor="ctr">
            <a:normAutofit/>
          </a:bodyPr>
          <a:lstStyle/>
          <a:p>
            <a:r>
              <a:rPr lang="en-US" sz="3300" dirty="0"/>
              <a:t>Financial Statement </a:t>
            </a:r>
            <a:br>
              <a:rPr lang="en-US" sz="3300" dirty="0"/>
            </a:br>
            <a:r>
              <a:rPr lang="en-US" sz="3300" dirty="0"/>
              <a:t>Filing Requirements</a:t>
            </a:r>
          </a:p>
        </p:txBody>
      </p:sp>
      <p:sp>
        <p:nvSpPr>
          <p:cNvPr id="3" name="Content Placeholder 2"/>
          <p:cNvSpPr>
            <a:spLocks noGrp="1"/>
          </p:cNvSpPr>
          <p:nvPr>
            <p:ph sz="half" idx="1"/>
          </p:nvPr>
        </p:nvSpPr>
        <p:spPr>
          <a:xfrm>
            <a:off x="242454" y="1872529"/>
            <a:ext cx="5181600" cy="3641580"/>
          </a:xfrm>
        </p:spPr>
        <p:txBody>
          <a:bodyPr>
            <a:normAutofit/>
          </a:bodyPr>
          <a:lstStyle/>
          <a:p>
            <a:pPr marL="0" indent="0">
              <a:spcBef>
                <a:spcPts val="0"/>
              </a:spcBef>
              <a:spcAft>
                <a:spcPts val="450"/>
              </a:spcAft>
              <a:buNone/>
            </a:pPr>
            <a:r>
              <a:rPr lang="en-US" sz="2200" dirty="0"/>
              <a:t>Ohio Rev. Code § 117.38 (ORC) requires that local public offices file their annual financial reports with the Auditor of State (AOS).</a:t>
            </a:r>
          </a:p>
          <a:p>
            <a:pPr>
              <a:spcBef>
                <a:spcPts val="0"/>
              </a:spcBef>
              <a:spcAft>
                <a:spcPts val="900"/>
              </a:spcAft>
            </a:pPr>
            <a:r>
              <a:rPr lang="en-US" sz="2200" dirty="0"/>
              <a:t>Entities filing on a GAAP basis have 150 days following the end of the fiscal year to submit their financial reports to the AOS.</a:t>
            </a:r>
          </a:p>
          <a:p>
            <a:pPr>
              <a:spcBef>
                <a:spcPts val="0"/>
              </a:spcBef>
              <a:spcAft>
                <a:spcPts val="900"/>
              </a:spcAft>
            </a:pPr>
            <a:r>
              <a:rPr lang="en-US" sz="2200" dirty="0"/>
              <a:t>Other entities required to file and GAAP-mandated entities choosing to not file on a GAAP basis, have 60 days following fiscal year-end to complete their submission to AOS.</a:t>
            </a:r>
          </a:p>
        </p:txBody>
      </p:sp>
      <p:sp>
        <p:nvSpPr>
          <p:cNvPr id="2" name="Slide Number Placeholder 1">
            <a:extLst>
              <a:ext uri="{FF2B5EF4-FFF2-40B4-BE49-F238E27FC236}">
                <a16:creationId xmlns:a16="http://schemas.microsoft.com/office/drawing/2014/main" id="{1885CA5B-CC74-67B5-90DE-33AE58A0238E}"/>
              </a:ext>
            </a:extLst>
          </p:cNvPr>
          <p:cNvSpPr>
            <a:spLocks noGrp="1"/>
          </p:cNvSpPr>
          <p:nvPr>
            <p:ph type="sldNum" sz="quarter" idx="12"/>
          </p:nvPr>
        </p:nvSpPr>
        <p:spPr>
          <a:xfrm>
            <a:off x="8610600" y="6356354"/>
            <a:ext cx="2743200" cy="365125"/>
          </a:xfrm>
        </p:spPr>
        <p:txBody>
          <a:bodyPr anchor="ctr">
            <a:normAutofit/>
          </a:bodyPr>
          <a:lstStyle/>
          <a:p>
            <a:pPr>
              <a:spcAft>
                <a:spcPts val="600"/>
              </a:spcAft>
            </a:pPr>
            <a:fld id="{AFAF9E59-05AB-4B69-8908-DFF3CAA38312}" type="slidenum">
              <a:rPr lang="en-US">
                <a:solidFill>
                  <a:srgbClr val="000000">
                    <a:tint val="75000"/>
                  </a:srgbClr>
                </a:solidFill>
              </a:rPr>
              <a:pPr>
                <a:spcAft>
                  <a:spcPts val="600"/>
                </a:spcAft>
              </a:pPr>
              <a:t>34</a:t>
            </a:fld>
            <a:endParaRPr lang="en-US" dirty="0">
              <a:solidFill>
                <a:srgbClr val="000000">
                  <a:tint val="75000"/>
                </a:srgbClr>
              </a:solidFill>
            </a:endParaRPr>
          </a:p>
        </p:txBody>
      </p:sp>
      <p:pic>
        <p:nvPicPr>
          <p:cNvPr id="5" name="Picture 4">
            <a:extLst>
              <a:ext uri="{FF2B5EF4-FFF2-40B4-BE49-F238E27FC236}">
                <a16:creationId xmlns:a16="http://schemas.microsoft.com/office/drawing/2014/main" id="{3F85DC9D-122F-9C1C-21DA-DA28949AE449}"/>
              </a:ext>
            </a:extLst>
          </p:cNvPr>
          <p:cNvPicPr>
            <a:picLocks noChangeAspect="1"/>
          </p:cNvPicPr>
          <p:nvPr/>
        </p:nvPicPr>
        <p:blipFill>
          <a:blip r:embed="rId3"/>
          <a:stretch>
            <a:fillRect/>
          </a:stretch>
        </p:blipFill>
        <p:spPr>
          <a:xfrm>
            <a:off x="5489329" y="2240114"/>
            <a:ext cx="6460217" cy="2680990"/>
          </a:xfrm>
          <a:prstGeom prst="rect">
            <a:avLst/>
          </a:prstGeom>
          <a:noFill/>
          <a:ln>
            <a:solidFill>
              <a:schemeClr val="tx1"/>
            </a:solidFill>
          </a:ln>
        </p:spPr>
      </p:pic>
    </p:spTree>
    <p:extLst>
      <p:ext uri="{BB962C8B-B14F-4D97-AF65-F5344CB8AC3E}">
        <p14:creationId xmlns:p14="http://schemas.microsoft.com/office/powerpoint/2010/main" val="738815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91236" y="368577"/>
            <a:ext cx="10515600" cy="1002200"/>
          </a:xfrm>
        </p:spPr>
        <p:txBody>
          <a:bodyPr>
            <a:normAutofit/>
          </a:bodyPr>
          <a:lstStyle/>
          <a:p>
            <a:r>
              <a:rPr lang="en-US" sz="3000" dirty="0"/>
              <a:t>Hinkle Annual Financial Data Reporting System</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46678370"/>
              </p:ext>
            </p:extLst>
          </p:nvPr>
        </p:nvGraphicFramePr>
        <p:xfrm>
          <a:off x="1964055" y="1763098"/>
          <a:ext cx="8263890" cy="3418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152650" y="5771960"/>
            <a:ext cx="7886700" cy="457200"/>
          </a:xfrm>
          <a:prstGeom prst="rect">
            <a:avLst/>
          </a:prstGeom>
          <a:solidFill>
            <a:schemeClr val="accent2"/>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https://ohioauditor.gov/financialreporting/default.html</a:t>
            </a:r>
          </a:p>
        </p:txBody>
      </p:sp>
      <p:sp>
        <p:nvSpPr>
          <p:cNvPr id="3" name="Wave 2">
            <a:extLst>
              <a:ext uri="{FF2B5EF4-FFF2-40B4-BE49-F238E27FC236}">
                <a16:creationId xmlns:a16="http://schemas.microsoft.com/office/drawing/2014/main" id="{0198B94B-A041-53C4-47DA-931F7960238B}"/>
              </a:ext>
            </a:extLst>
          </p:cNvPr>
          <p:cNvSpPr/>
          <p:nvPr/>
        </p:nvSpPr>
        <p:spPr>
          <a:xfrm>
            <a:off x="361165" y="5094902"/>
            <a:ext cx="1602890" cy="1097280"/>
          </a:xfrm>
          <a:prstGeom prst="wave">
            <a:avLst/>
          </a:prstGeom>
          <a:solidFill>
            <a:schemeClr val="accent1">
              <a:lumMod val="40000"/>
              <a:lumOff val="60000"/>
            </a:schemeClr>
          </a:solidFill>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latin typeface="+mj-lt"/>
              </a:rPr>
              <a:t>AOS Bulletin 2015-007 </a:t>
            </a:r>
            <a:endParaRPr lang="en-US" b="1" dirty="0"/>
          </a:p>
        </p:txBody>
      </p:sp>
      <p:sp>
        <p:nvSpPr>
          <p:cNvPr id="5" name="Wave 4">
            <a:extLst>
              <a:ext uri="{FF2B5EF4-FFF2-40B4-BE49-F238E27FC236}">
                <a16:creationId xmlns:a16="http://schemas.microsoft.com/office/drawing/2014/main" id="{BFB93109-179C-0DF1-AC1D-B7C9D33328F9}"/>
              </a:ext>
            </a:extLst>
          </p:cNvPr>
          <p:cNvSpPr/>
          <p:nvPr/>
        </p:nvSpPr>
        <p:spPr>
          <a:xfrm>
            <a:off x="10227945" y="5094902"/>
            <a:ext cx="1602890" cy="1097280"/>
          </a:xfrm>
          <a:prstGeom prst="wave">
            <a:avLst/>
          </a:prstGeom>
          <a:solidFill>
            <a:schemeClr val="accent1">
              <a:lumMod val="40000"/>
              <a:lumOff val="60000"/>
            </a:schemeClr>
          </a:solidFill>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latin typeface="+mj-lt"/>
              </a:rPr>
              <a:t>OCS 1-14</a:t>
            </a:r>
            <a:endParaRPr lang="en-US" b="1" dirty="0"/>
          </a:p>
        </p:txBody>
      </p:sp>
      <p:pic>
        <p:nvPicPr>
          <p:cNvPr id="6" name="Picture 5">
            <a:extLst>
              <a:ext uri="{FF2B5EF4-FFF2-40B4-BE49-F238E27FC236}">
                <a16:creationId xmlns:a16="http://schemas.microsoft.com/office/drawing/2014/main" id="{7524D05F-7B65-D7B5-E114-14B8EACA1FDA}"/>
              </a:ext>
            </a:extLst>
          </p:cNvPr>
          <p:cNvPicPr>
            <a:picLocks noChangeAspect="1"/>
          </p:cNvPicPr>
          <p:nvPr/>
        </p:nvPicPr>
        <p:blipFill>
          <a:blip r:embed="rId8"/>
          <a:stretch>
            <a:fillRect/>
          </a:stretch>
        </p:blipFill>
        <p:spPr>
          <a:xfrm>
            <a:off x="848759" y="665818"/>
            <a:ext cx="2854036" cy="407719"/>
          </a:xfrm>
          <a:prstGeom prst="rect">
            <a:avLst/>
          </a:prstGeom>
        </p:spPr>
      </p:pic>
    </p:spTree>
    <p:extLst>
      <p:ext uri="{BB962C8B-B14F-4D97-AF65-F5344CB8AC3E}">
        <p14:creationId xmlns:p14="http://schemas.microsoft.com/office/powerpoint/2010/main" val="388786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Single Audit (federal) Deadline</a:t>
            </a:r>
          </a:p>
        </p:txBody>
      </p:sp>
      <p:sp>
        <p:nvSpPr>
          <p:cNvPr id="2" name="Slide Number Placeholder 1">
            <a:extLst>
              <a:ext uri="{FF2B5EF4-FFF2-40B4-BE49-F238E27FC236}">
                <a16:creationId xmlns:a16="http://schemas.microsoft.com/office/drawing/2014/main" id="{6BF9D324-9C2D-CAB8-139B-2E684D52AC2D}"/>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36</a:t>
            </a:fld>
            <a:endParaRPr lang="en-US" dirty="0">
              <a:solidFill>
                <a:srgbClr val="000000">
                  <a:tint val="75000"/>
                </a:srgbClr>
              </a:solidFill>
              <a:latin typeface="Century Gothic"/>
            </a:endParaRPr>
          </a:p>
        </p:txBody>
      </p:sp>
      <p:graphicFrame>
        <p:nvGraphicFramePr>
          <p:cNvPr id="4" name="Diagram 3">
            <a:extLst>
              <a:ext uri="{FF2B5EF4-FFF2-40B4-BE49-F238E27FC236}">
                <a16:creationId xmlns:a16="http://schemas.microsoft.com/office/drawing/2014/main" id="{873D0CFB-6521-E83D-024F-72576BF29B06}"/>
              </a:ext>
            </a:extLst>
          </p:cNvPr>
          <p:cNvGraphicFramePr/>
          <p:nvPr>
            <p:extLst>
              <p:ext uri="{D42A27DB-BD31-4B8C-83A1-F6EECF244321}">
                <p14:modId xmlns:p14="http://schemas.microsoft.com/office/powerpoint/2010/main" val="2801626482"/>
              </p:ext>
            </p:extLst>
          </p:nvPr>
        </p:nvGraphicFramePr>
        <p:xfrm>
          <a:off x="787400" y="1120249"/>
          <a:ext cx="10617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496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Audit Reporting Items</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37</a:t>
            </a:fld>
            <a:endParaRPr lang="en-US" dirty="0">
              <a:solidFill>
                <a:srgbClr val="000000">
                  <a:tint val="75000"/>
                </a:srgbClr>
              </a:solidFill>
              <a:latin typeface="Century Gothic"/>
            </a:endParaRPr>
          </a:p>
        </p:txBody>
      </p:sp>
      <p:sp>
        <p:nvSpPr>
          <p:cNvPr id="3" name="Rectangle 2">
            <a:extLst>
              <a:ext uri="{FF2B5EF4-FFF2-40B4-BE49-F238E27FC236}">
                <a16:creationId xmlns:a16="http://schemas.microsoft.com/office/drawing/2014/main" id="{160A3F99-5A5F-4916-73E5-E043E41141CE}"/>
              </a:ext>
            </a:extLst>
          </p:cNvPr>
          <p:cNvSpPr/>
          <p:nvPr/>
        </p:nvSpPr>
        <p:spPr>
          <a:xfrm>
            <a:off x="1755281" y="5694779"/>
            <a:ext cx="8681433" cy="553998"/>
          </a:xfrm>
          <a:prstGeom prst="rect">
            <a:avLst/>
          </a:prstGeom>
          <a:noFill/>
        </p:spPr>
        <p:txBody>
          <a:bodyPr wrap="square" lIns="91440" tIns="45720" rIns="91440" bIns="45720">
            <a:spAutoFit/>
          </a:bodyPr>
          <a:lstStyle/>
          <a:p>
            <a:pPr algn="ctr"/>
            <a:r>
              <a:rPr lang="en-US" sz="3000" b="0" cap="none" spc="0" dirty="0">
                <a:ln w="0"/>
                <a:solidFill>
                  <a:schemeClr val="tx1"/>
                </a:solidFill>
                <a:effectLst>
                  <a:outerShdw blurRad="38100" dist="19050" dir="2700000" algn="tl" rotWithShape="0">
                    <a:schemeClr val="dk1">
                      <a:alpha val="40000"/>
                    </a:schemeClr>
                  </a:outerShdw>
                </a:effectLst>
                <a:hlinkClick r:id="rId3"/>
              </a:rPr>
              <a:t>https://ohioauditor.gov/references/practiceaids.html</a:t>
            </a:r>
            <a:r>
              <a:rPr lang="en-US" sz="3000" b="0" cap="none" spc="0" dirty="0">
                <a:ln w="0"/>
                <a:solidFill>
                  <a:schemeClr val="tx1"/>
                </a:solidFill>
                <a:effectLst>
                  <a:outerShdw blurRad="38100" dist="19050" dir="2700000" algn="tl" rotWithShape="0">
                    <a:schemeClr val="dk1">
                      <a:alpha val="40000"/>
                    </a:schemeClr>
                  </a:outerShdw>
                </a:effectLst>
              </a:rPr>
              <a:t> </a:t>
            </a:r>
          </a:p>
        </p:txBody>
      </p:sp>
      <p:graphicFrame>
        <p:nvGraphicFramePr>
          <p:cNvPr id="8" name="Content Placeholder 3">
            <a:extLst>
              <a:ext uri="{FF2B5EF4-FFF2-40B4-BE49-F238E27FC236}">
                <a16:creationId xmlns:a16="http://schemas.microsoft.com/office/drawing/2014/main" id="{E5B04DE3-49F4-CFE7-BEC3-9D94733F63BC}"/>
              </a:ext>
            </a:extLst>
          </p:cNvPr>
          <p:cNvGraphicFramePr>
            <a:graphicFrameLocks noGrp="1"/>
          </p:cNvGraphicFramePr>
          <p:nvPr>
            <p:ph idx="1"/>
            <p:extLst>
              <p:ext uri="{D42A27DB-BD31-4B8C-83A1-F6EECF244321}">
                <p14:modId xmlns:p14="http://schemas.microsoft.com/office/powerpoint/2010/main" val="1345818047"/>
              </p:ext>
            </p:extLst>
          </p:nvPr>
        </p:nvGraphicFramePr>
        <p:xfrm>
          <a:off x="2004578" y="1658263"/>
          <a:ext cx="8182841" cy="3541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3674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 (SEFA)</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38</a:t>
            </a:fld>
            <a:endParaRPr lang="en-US" dirty="0">
              <a:solidFill>
                <a:srgbClr val="000000">
                  <a:tint val="75000"/>
                </a:srgbClr>
              </a:solidFill>
              <a:latin typeface="Century Gothic"/>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6085085"/>
              </p:ext>
            </p:extLst>
          </p:nvPr>
        </p:nvGraphicFramePr>
        <p:xfrm>
          <a:off x="501650" y="1117600"/>
          <a:ext cx="11188700" cy="5138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082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3470189" y="658513"/>
            <a:ext cx="5519237" cy="354742"/>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solidFill>
                  <a:srgbClr val="000000"/>
                </a:solidFill>
                <a:latin typeface="Century Gothic" panose="020B0502020202020204" pitchFamily="34" charset="0"/>
              </a:rPr>
              <a:t>Important Notes!! </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3319968" y="2221789"/>
            <a:ext cx="5519237" cy="114363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1799" dirty="0">
              <a:solidFill>
                <a:srgbClr val="000000"/>
              </a:solidFill>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919676701"/>
              </p:ext>
            </p:extLst>
          </p:nvPr>
        </p:nvGraphicFramePr>
        <p:xfrm>
          <a:off x="2238173" y="1243013"/>
          <a:ext cx="7682825" cy="4956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p:txBody>
          <a:bodyPr/>
          <a:lstStyle/>
          <a:p>
            <a:fld id="{AFAF9E59-05AB-4B69-8908-DFF3CAA38312}" type="slidenum">
              <a:rPr lang="en-US">
                <a:solidFill>
                  <a:srgbClr val="000000">
                    <a:tint val="75000"/>
                  </a:srgbClr>
                </a:solidFill>
                <a:latin typeface="Century Gothic"/>
              </a:rPr>
              <a:pPr/>
              <a:t>39</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195646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Types</a:t>
            </a:r>
          </a:p>
        </p:txBody>
      </p:sp>
      <p:sp>
        <p:nvSpPr>
          <p:cNvPr id="4" name="Slide Number Placeholder 3"/>
          <p:cNvSpPr>
            <a:spLocks noGrp="1"/>
          </p:cNvSpPr>
          <p:nvPr>
            <p:ph type="sldNum" sz="quarter" idx="12"/>
          </p:nvPr>
        </p:nvSpPr>
        <p:spPr/>
        <p:txBody>
          <a:bodyPr/>
          <a:lstStyle/>
          <a:p>
            <a:fld id="{7760446E-DE81-4A3C-B04A-ADEF35A71555}" type="slidenum">
              <a:rPr lang="en-US">
                <a:solidFill>
                  <a:srgbClr val="000000">
                    <a:tint val="75000"/>
                  </a:srgbClr>
                </a:solidFill>
                <a:latin typeface="Century Gothic"/>
              </a:rPr>
              <a:pPr/>
              <a:t>4</a:t>
            </a:fld>
            <a:endParaRPr lang="en-US" dirty="0">
              <a:solidFill>
                <a:srgbClr val="000000">
                  <a:tint val="75000"/>
                </a:srgbClr>
              </a:solidFill>
              <a:latin typeface="Century Gothic"/>
            </a:endParaRPr>
          </a:p>
        </p:txBody>
      </p:sp>
      <p:graphicFrame>
        <p:nvGraphicFramePr>
          <p:cNvPr id="5" name="Diagram 4">
            <a:extLst>
              <a:ext uri="{FF2B5EF4-FFF2-40B4-BE49-F238E27FC236}">
                <a16:creationId xmlns:a16="http://schemas.microsoft.com/office/drawing/2014/main" id="{8C040574-A4F3-8550-C249-E448FB5FF0C2}"/>
              </a:ext>
            </a:extLst>
          </p:cNvPr>
          <p:cNvGraphicFramePr/>
          <p:nvPr>
            <p:extLst>
              <p:ext uri="{D42A27DB-BD31-4B8C-83A1-F6EECF244321}">
                <p14:modId xmlns:p14="http://schemas.microsoft.com/office/powerpoint/2010/main" val="3169829142"/>
              </p:ext>
            </p:extLst>
          </p:nvPr>
        </p:nvGraphicFramePr>
        <p:xfrm>
          <a:off x="1274817" y="1817337"/>
          <a:ext cx="9642365" cy="3805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9515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entury Gothic" panose="020B0502020202020204" pitchFamily="34" charset="0"/>
              </a:rPr>
              <a:t>How Do I Know How Much in Federal Funds My </a:t>
            </a:r>
            <a:br>
              <a:rPr lang="en-US" dirty="0">
                <a:latin typeface="Century Gothic" panose="020B0502020202020204" pitchFamily="34" charset="0"/>
              </a:rPr>
            </a:br>
            <a:r>
              <a:rPr lang="en-US" dirty="0">
                <a:latin typeface="Century Gothic" panose="020B0502020202020204" pitchFamily="34" charset="0"/>
              </a:rPr>
              <a:t>Government Has Spent?</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40</a:t>
            </a:fld>
            <a:endParaRPr lang="en-US" dirty="0">
              <a:solidFill>
                <a:srgbClr val="000000">
                  <a:tint val="75000"/>
                </a:srgbClr>
              </a:solidFill>
              <a:latin typeface="Century Gothic"/>
            </a:endParaRPr>
          </a:p>
        </p:txBody>
      </p:sp>
      <p:sp>
        <p:nvSpPr>
          <p:cNvPr id="7" name="TextBox 6"/>
          <p:cNvSpPr txBox="1"/>
          <p:nvPr/>
        </p:nvSpPr>
        <p:spPr>
          <a:xfrm>
            <a:off x="2152650" y="1208881"/>
            <a:ext cx="7886700" cy="239772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41808" tIns="241808" rIns="241808" bIns="241808" numCol="1" spcCol="1270" anchor="ctr" anchorCtr="0">
            <a:noAutofit/>
          </a:bodyPr>
          <a:lstStyle/>
          <a:p>
            <a:pPr algn="ctr" defTabSz="1511300">
              <a:lnSpc>
                <a:spcPct val="90000"/>
              </a:lnSpc>
              <a:spcBef>
                <a:spcPct val="0"/>
              </a:spcBef>
              <a:spcAft>
                <a:spcPct val="35000"/>
              </a:spcAft>
            </a:pPr>
            <a:r>
              <a:rPr lang="en-US" sz="3400" dirty="0">
                <a:solidFill>
                  <a:srgbClr val="FDFDFD"/>
                </a:solidFill>
                <a:latin typeface="Garamond"/>
              </a:rPr>
              <a:t>It is </a:t>
            </a:r>
            <a:r>
              <a:rPr lang="en-US" sz="3400" b="1" dirty="0">
                <a:solidFill>
                  <a:srgbClr val="FDFDFD"/>
                </a:solidFill>
                <a:latin typeface="Garamond"/>
              </a:rPr>
              <a:t>VERY IMPORTANT </a:t>
            </a:r>
            <a:r>
              <a:rPr lang="en-US" sz="3400" dirty="0">
                <a:solidFill>
                  <a:srgbClr val="FDFDFD"/>
                </a:solidFill>
                <a:latin typeface="Garamond"/>
              </a:rPr>
              <a:t>that the Fiscal Officer has a method in place to track federal expenditures!</a:t>
            </a:r>
            <a:endParaRPr lang="en-US" sz="3400" b="1" dirty="0">
              <a:solidFill>
                <a:srgbClr val="FDFDFD"/>
              </a:solidFill>
              <a:latin typeface="Garamond"/>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10022664"/>
              </p:ext>
            </p:extLst>
          </p:nvPr>
        </p:nvGraphicFramePr>
        <p:xfrm>
          <a:off x="2152650" y="1619160"/>
          <a:ext cx="7886700" cy="4440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852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2438398" y="550683"/>
            <a:ext cx="7315204" cy="635322"/>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solidFill>
                  <a:srgbClr val="000000"/>
                </a:solidFill>
                <a:latin typeface="Century Gothic" panose="020B0502020202020204" pitchFamily="34" charset="0"/>
              </a:rPr>
              <a:t>How Do I Know if a Program is Reported on the SEFA?</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3319968" y="2221789"/>
            <a:ext cx="5519237" cy="114363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1799" dirty="0">
              <a:solidFill>
                <a:srgbClr val="000000"/>
              </a:solidFill>
              <a:latin typeface="Century Gothic" panose="020B0502020202020204" pitchFamily="34" charset="0"/>
            </a:endParaRPr>
          </a:p>
        </p:txBody>
      </p:sp>
      <p:sp>
        <p:nvSpPr>
          <p:cNvPr id="2" name="Slide Number Placeholder 1"/>
          <p:cNvSpPr>
            <a:spLocks noGrp="1"/>
          </p:cNvSpPr>
          <p:nvPr>
            <p:ph type="sldNum" sz="quarter" idx="4294967295"/>
          </p:nvPr>
        </p:nvSpPr>
        <p:spPr/>
        <p:txBody>
          <a:bodyPr/>
          <a:lstStyle/>
          <a:p>
            <a:fld id="{AFAF9E59-05AB-4B69-8908-DFF3CAA38312}" type="slidenum">
              <a:rPr lang="en-US">
                <a:solidFill>
                  <a:srgbClr val="000000">
                    <a:tint val="75000"/>
                  </a:srgbClr>
                </a:solidFill>
                <a:latin typeface="Century Gothic"/>
              </a:rPr>
              <a:pPr/>
              <a:t>41</a:t>
            </a:fld>
            <a:endParaRPr lang="en-US" dirty="0">
              <a:solidFill>
                <a:srgbClr val="000000">
                  <a:tint val="75000"/>
                </a:srgbClr>
              </a:solidFill>
              <a:latin typeface="Century Gothic"/>
            </a:endParaRPr>
          </a:p>
        </p:txBody>
      </p:sp>
      <p:graphicFrame>
        <p:nvGraphicFramePr>
          <p:cNvPr id="8" name="Diagram 7">
            <a:extLst>
              <a:ext uri="{FF2B5EF4-FFF2-40B4-BE49-F238E27FC236}">
                <a16:creationId xmlns:a16="http://schemas.microsoft.com/office/drawing/2014/main" id="{2B6FF103-4641-FF0A-0145-B395D60CB2F0}"/>
              </a:ext>
            </a:extLst>
          </p:cNvPr>
          <p:cNvGraphicFramePr/>
          <p:nvPr>
            <p:extLst>
              <p:ext uri="{D42A27DB-BD31-4B8C-83A1-F6EECF244321}">
                <p14:modId xmlns:p14="http://schemas.microsoft.com/office/powerpoint/2010/main" val="2343715952"/>
              </p:ext>
            </p:extLst>
          </p:nvPr>
        </p:nvGraphicFramePr>
        <p:xfrm>
          <a:off x="717550" y="1905000"/>
          <a:ext cx="107569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047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Notes to the Schedule of Expenditures of Federal Awards (SEFA)</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42</a:t>
            </a:fld>
            <a:endParaRPr lang="en-US" dirty="0">
              <a:solidFill>
                <a:srgbClr val="000000">
                  <a:tint val="75000"/>
                </a:srgbClr>
              </a:solidFill>
              <a:latin typeface="Century Gothic"/>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85798411"/>
              </p:ext>
            </p:extLst>
          </p:nvPr>
        </p:nvGraphicFramePr>
        <p:xfrm>
          <a:off x="2658357" y="1367328"/>
          <a:ext cx="6875286" cy="4832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0858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359" y="787053"/>
            <a:ext cx="9461281" cy="674601"/>
          </a:xfrm>
        </p:spPr>
        <p:txBody>
          <a:bodyPr>
            <a:normAutofit fontScale="90000"/>
          </a:bodyPr>
          <a:lstStyle/>
          <a:p>
            <a:r>
              <a:rPr lang="en-US" dirty="0"/>
              <a:t>Data Collection Form via</a:t>
            </a:r>
            <a:br>
              <a:rPr lang="en-US" dirty="0"/>
            </a:br>
            <a:r>
              <a:rPr lang="en-US" dirty="0"/>
              <a:t>General Services Administration </a:t>
            </a:r>
            <a:br>
              <a:rPr lang="en-US" dirty="0"/>
            </a:br>
            <a:r>
              <a:rPr lang="en-US" dirty="0"/>
              <a:t>(formerly Census)</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43</a:t>
            </a:fld>
            <a:endParaRPr lang="en-US" dirty="0">
              <a:solidFill>
                <a:srgbClr val="000000">
                  <a:tint val="75000"/>
                </a:srgbClr>
              </a:solidFill>
              <a:latin typeface="Century Gothic"/>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95972980"/>
              </p:ext>
            </p:extLst>
          </p:nvPr>
        </p:nvGraphicFramePr>
        <p:xfrm>
          <a:off x="2016283" y="1884219"/>
          <a:ext cx="8310451" cy="3849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9479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ECBD74-5394-0FA8-3EA2-9CB6BDA0FF42}"/>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44</a:t>
            </a:fld>
            <a:endParaRPr lang="en-US" dirty="0">
              <a:solidFill>
                <a:srgbClr val="000000">
                  <a:tint val="75000"/>
                </a:srgbClr>
              </a:solidFill>
              <a:latin typeface="Century Gothic"/>
            </a:endParaRPr>
          </a:p>
        </p:txBody>
      </p:sp>
      <p:graphicFrame>
        <p:nvGraphicFramePr>
          <p:cNvPr id="5" name="Diagram 4">
            <a:extLst>
              <a:ext uri="{FF2B5EF4-FFF2-40B4-BE49-F238E27FC236}">
                <a16:creationId xmlns:a16="http://schemas.microsoft.com/office/drawing/2014/main" id="{4B7EFE19-1012-DA7A-0037-6361C54E4E72}"/>
              </a:ext>
            </a:extLst>
          </p:cNvPr>
          <p:cNvGraphicFramePr/>
          <p:nvPr>
            <p:extLst>
              <p:ext uri="{D42A27DB-BD31-4B8C-83A1-F6EECF244321}">
                <p14:modId xmlns:p14="http://schemas.microsoft.com/office/powerpoint/2010/main" val="2509168607"/>
              </p:ext>
            </p:extLst>
          </p:nvPr>
        </p:nvGraphicFramePr>
        <p:xfrm>
          <a:off x="1162957" y="1367328"/>
          <a:ext cx="9866085" cy="4804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B2317569-CD02-3B6D-E59C-E2CBB70D481C}"/>
              </a:ext>
            </a:extLst>
          </p:cNvPr>
          <p:cNvSpPr>
            <a:spLocks noGrp="1"/>
          </p:cNvSpPr>
          <p:nvPr>
            <p:ph type="title"/>
          </p:nvPr>
        </p:nvSpPr>
        <p:spPr>
          <a:xfrm>
            <a:off x="838200" y="365128"/>
            <a:ext cx="10515600" cy="1002200"/>
          </a:xfrm>
        </p:spPr>
        <p:txBody>
          <a:bodyPr>
            <a:normAutofit fontScale="90000"/>
          </a:bodyPr>
          <a:lstStyle/>
          <a:p>
            <a:r>
              <a:rPr lang="en-US" dirty="0"/>
              <a:t>AOS Bulletin 2022-008</a:t>
            </a:r>
            <a:br>
              <a:rPr lang="en-US" dirty="0"/>
            </a:br>
            <a:r>
              <a:rPr lang="en-US" dirty="0"/>
              <a:t>Alternative Compliance Examinations (ACE)</a:t>
            </a:r>
          </a:p>
        </p:txBody>
      </p:sp>
    </p:spTree>
    <p:extLst>
      <p:ext uri="{BB962C8B-B14F-4D97-AF65-F5344CB8AC3E}">
        <p14:creationId xmlns:p14="http://schemas.microsoft.com/office/powerpoint/2010/main" val="3715682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E9EC-2A7D-2BF1-BF44-AFF7B0259880}"/>
              </a:ext>
            </a:extLst>
          </p:cNvPr>
          <p:cNvSpPr>
            <a:spLocks noGrp="1"/>
          </p:cNvSpPr>
          <p:nvPr>
            <p:ph type="title"/>
          </p:nvPr>
        </p:nvSpPr>
        <p:spPr/>
        <p:txBody>
          <a:bodyPr>
            <a:normAutofit fontScale="90000"/>
          </a:bodyPr>
          <a:lstStyle/>
          <a:p>
            <a:r>
              <a:rPr lang="en-US" dirty="0"/>
              <a:t>AOS Bulletin 2022-008</a:t>
            </a:r>
            <a:br>
              <a:rPr lang="en-US" dirty="0"/>
            </a:br>
            <a:r>
              <a:rPr lang="en-US" dirty="0"/>
              <a:t>Alternative Compliance Examinations (ACE)</a:t>
            </a:r>
          </a:p>
        </p:txBody>
      </p:sp>
      <p:sp>
        <p:nvSpPr>
          <p:cNvPr id="4" name="Slide Number Placeholder 3">
            <a:extLst>
              <a:ext uri="{FF2B5EF4-FFF2-40B4-BE49-F238E27FC236}">
                <a16:creationId xmlns:a16="http://schemas.microsoft.com/office/drawing/2014/main" id="{23ECBD74-5394-0FA8-3EA2-9CB6BDA0FF42}"/>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45</a:t>
            </a:fld>
            <a:endParaRPr lang="en-US" dirty="0">
              <a:solidFill>
                <a:srgbClr val="000000">
                  <a:tint val="75000"/>
                </a:srgbClr>
              </a:solidFill>
              <a:latin typeface="Century Gothic"/>
            </a:endParaRPr>
          </a:p>
        </p:txBody>
      </p:sp>
      <p:graphicFrame>
        <p:nvGraphicFramePr>
          <p:cNvPr id="5" name="Diagram 4">
            <a:extLst>
              <a:ext uri="{FF2B5EF4-FFF2-40B4-BE49-F238E27FC236}">
                <a16:creationId xmlns:a16="http://schemas.microsoft.com/office/drawing/2014/main" id="{4B7EFE19-1012-DA7A-0037-6361C54E4E72}"/>
              </a:ext>
            </a:extLst>
          </p:cNvPr>
          <p:cNvGraphicFramePr/>
          <p:nvPr>
            <p:extLst>
              <p:ext uri="{D42A27DB-BD31-4B8C-83A1-F6EECF244321}">
                <p14:modId xmlns:p14="http://schemas.microsoft.com/office/powerpoint/2010/main" val="16415049"/>
              </p:ext>
            </p:extLst>
          </p:nvPr>
        </p:nvGraphicFramePr>
        <p:xfrm>
          <a:off x="838200" y="1186542"/>
          <a:ext cx="10374086" cy="50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537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GFOA Deadlines</a:t>
            </a:r>
          </a:p>
        </p:txBody>
      </p:sp>
      <p:graphicFrame>
        <p:nvGraphicFramePr>
          <p:cNvPr id="2" name="Diagram 1"/>
          <p:cNvGraphicFramePr/>
          <p:nvPr>
            <p:extLst>
              <p:ext uri="{D42A27DB-BD31-4B8C-83A1-F6EECF244321}">
                <p14:modId xmlns:p14="http://schemas.microsoft.com/office/powerpoint/2010/main" val="1120057265"/>
              </p:ext>
            </p:extLst>
          </p:nvPr>
        </p:nvGraphicFramePr>
        <p:xfrm>
          <a:off x="1853392" y="1389557"/>
          <a:ext cx="8485216" cy="493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1105" t="1078" r="-1105" b="1078"/>
          <a:stretch/>
        </p:blipFill>
        <p:spPr>
          <a:xfrm>
            <a:off x="8264411" y="342900"/>
            <a:ext cx="720263" cy="867000"/>
          </a:xfrm>
          <a:prstGeom prst="rect">
            <a:avLst/>
          </a:prstGeom>
        </p:spPr>
      </p:pic>
    </p:spTree>
    <p:extLst>
      <p:ext uri="{BB962C8B-B14F-4D97-AF65-F5344CB8AC3E}">
        <p14:creationId xmlns:p14="http://schemas.microsoft.com/office/powerpoint/2010/main" val="3339959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EF9EE75-40A4-3EF9-617D-C02C5325D07A}"/>
              </a:ext>
            </a:extLst>
          </p:cNvPr>
          <p:cNvGraphicFramePr/>
          <p:nvPr>
            <p:extLst>
              <p:ext uri="{D42A27DB-BD31-4B8C-83A1-F6EECF244321}">
                <p14:modId xmlns:p14="http://schemas.microsoft.com/office/powerpoint/2010/main" val="1375378735"/>
              </p:ext>
            </p:extLst>
          </p:nvPr>
        </p:nvGraphicFramePr>
        <p:xfrm>
          <a:off x="947868" y="719666"/>
          <a:ext cx="102962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p:txBody>
          <a:bodyPr/>
          <a:lstStyle/>
          <a:p>
            <a:r>
              <a:rPr lang="en-US" dirty="0"/>
              <a:t>Other Regulator Deadlines</a:t>
            </a:r>
          </a:p>
        </p:txBody>
      </p:sp>
      <p:pic>
        <p:nvPicPr>
          <p:cNvPr id="1026"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tretch>
            <a:fillRect/>
          </a:stretch>
        </p:blipFill>
        <p:spPr bwMode="auto">
          <a:xfrm>
            <a:off x="242352" y="5167006"/>
            <a:ext cx="2216422" cy="1569966"/>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8ABD6D2C-692C-F971-DD47-8CDFB1703C98}"/>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47</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2797287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94A5EC0-5739-3120-8C7E-E24BB625FE72}"/>
              </a:ext>
            </a:extLst>
          </p:cNvPr>
          <p:cNvGraphicFramePr/>
          <p:nvPr>
            <p:extLst>
              <p:ext uri="{D42A27DB-BD31-4B8C-83A1-F6EECF244321}">
                <p14:modId xmlns:p14="http://schemas.microsoft.com/office/powerpoint/2010/main" val="1692435420"/>
              </p:ext>
            </p:extLst>
          </p:nvPr>
        </p:nvGraphicFramePr>
        <p:xfrm>
          <a:off x="2032000" y="1699708"/>
          <a:ext cx="8128000" cy="416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noAutofit/>
          </a:bodyPr>
          <a:lstStyle/>
          <a:p>
            <a:r>
              <a:rPr lang="en-US" dirty="0"/>
              <a:t>Service Organization Control Reports </a:t>
            </a:r>
            <a:br>
              <a:rPr lang="en-US" dirty="0"/>
            </a:br>
            <a:r>
              <a:rPr lang="en-US" dirty="0"/>
              <a:t>(SOC 1 Reports)</a:t>
            </a:r>
          </a:p>
        </p:txBody>
      </p:sp>
      <p:pic>
        <p:nvPicPr>
          <p:cNvPr id="1026" name="Picture 2"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1126" y="3528508"/>
            <a:ext cx="1775012" cy="177501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3D7C1C6-4575-815F-728F-F4BED5839F91}"/>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48</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168398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4261" y="398437"/>
            <a:ext cx="10515600" cy="1002200"/>
          </a:xfrm>
        </p:spPr>
        <p:txBody>
          <a:bodyPr>
            <a:normAutofit fontScale="90000"/>
          </a:bodyPr>
          <a:lstStyle/>
          <a:p>
            <a:r>
              <a:rPr lang="en-US" sz="4000" dirty="0"/>
              <a:t>Service Organization Control Reports </a:t>
            </a:r>
            <a:br>
              <a:rPr lang="en-US" sz="4000" dirty="0"/>
            </a:br>
            <a:r>
              <a:rPr lang="en-US" sz="4000" dirty="0"/>
              <a:t>(SOC 1 Reports) </a:t>
            </a:r>
            <a:r>
              <a:rPr lang="en-US" sz="2700" dirty="0"/>
              <a:t>(Cont’d)</a:t>
            </a:r>
          </a:p>
        </p:txBody>
      </p:sp>
      <p:sp>
        <p:nvSpPr>
          <p:cNvPr id="2" name="Slide Number Placeholder 1">
            <a:extLst>
              <a:ext uri="{FF2B5EF4-FFF2-40B4-BE49-F238E27FC236}">
                <a16:creationId xmlns:a16="http://schemas.microsoft.com/office/drawing/2014/main" id="{ECE271B8-E42D-8200-A693-EA3F092097DB}"/>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49</a:t>
            </a:fld>
            <a:endParaRPr lang="en-US" dirty="0">
              <a:solidFill>
                <a:srgbClr val="000000">
                  <a:tint val="75000"/>
                </a:srgbClr>
              </a:solidFill>
              <a:latin typeface="Century Gothic"/>
            </a:endParaRPr>
          </a:p>
        </p:txBody>
      </p:sp>
      <p:graphicFrame>
        <p:nvGraphicFramePr>
          <p:cNvPr id="4" name="Diagram 3">
            <a:extLst>
              <a:ext uri="{FF2B5EF4-FFF2-40B4-BE49-F238E27FC236}">
                <a16:creationId xmlns:a16="http://schemas.microsoft.com/office/drawing/2014/main" id="{970B715C-63BA-8204-0E87-824FC2FC9149}"/>
              </a:ext>
            </a:extLst>
          </p:cNvPr>
          <p:cNvGraphicFramePr/>
          <p:nvPr>
            <p:extLst>
              <p:ext uri="{D42A27DB-BD31-4B8C-83A1-F6EECF244321}">
                <p14:modId xmlns:p14="http://schemas.microsoft.com/office/powerpoint/2010/main" val="2443097255"/>
              </p:ext>
            </p:extLst>
          </p:nvPr>
        </p:nvGraphicFramePr>
        <p:xfrm>
          <a:off x="784262" y="1582928"/>
          <a:ext cx="10623475" cy="4591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5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What is an Audit and Why do I Have to Have one?</a:t>
            </a:r>
          </a:p>
        </p:txBody>
      </p:sp>
      <p:sp>
        <p:nvSpPr>
          <p:cNvPr id="4" name="AutoShape 6" descr="Image result for question images"/>
          <p:cNvSpPr>
            <a:spLocks noChangeAspect="1" noChangeArrowheads="1"/>
          </p:cNvSpPr>
          <p:nvPr/>
        </p:nvSpPr>
        <p:spPr bwMode="auto">
          <a:xfrm>
            <a:off x="2714625" y="228600"/>
            <a:ext cx="1657350"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a:endParaRPr>
          </a:p>
        </p:txBody>
      </p:sp>
      <p:sp>
        <p:nvSpPr>
          <p:cNvPr id="5" name="AutoShape 8" descr="Image result for question images"/>
          <p:cNvSpPr>
            <a:spLocks noChangeAspect="1" noChangeArrowheads="1"/>
          </p:cNvSpPr>
          <p:nvPr/>
        </p:nvSpPr>
        <p:spPr bwMode="auto">
          <a:xfrm>
            <a:off x="2828925" y="342900"/>
            <a:ext cx="1657350"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a:endParaRPr>
          </a:p>
        </p:txBody>
      </p:sp>
      <p:sp>
        <p:nvSpPr>
          <p:cNvPr id="6" name="AutoShape 10" descr="Image result for question images"/>
          <p:cNvSpPr>
            <a:spLocks noChangeAspect="1" noChangeArrowheads="1"/>
          </p:cNvSpPr>
          <p:nvPr/>
        </p:nvSpPr>
        <p:spPr bwMode="auto">
          <a:xfrm>
            <a:off x="2714626" y="228600"/>
            <a:ext cx="1935956"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a:endParaRPr>
          </a:p>
        </p:txBody>
      </p:sp>
      <p:sp>
        <p:nvSpPr>
          <p:cNvPr id="7" name="AutoShape 14" descr="Image result for question images"/>
          <p:cNvSpPr>
            <a:spLocks noChangeAspect="1" noChangeArrowheads="1"/>
          </p:cNvSpPr>
          <p:nvPr/>
        </p:nvSpPr>
        <p:spPr bwMode="auto">
          <a:xfrm>
            <a:off x="2828926" y="342900"/>
            <a:ext cx="1935956"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a:endParaRPr>
          </a:p>
        </p:txBody>
      </p:sp>
      <p:graphicFrame>
        <p:nvGraphicFramePr>
          <p:cNvPr id="27" name="Content Placeholder 3"/>
          <p:cNvGraphicFramePr>
            <a:graphicFrameLocks noGrp="1"/>
          </p:cNvGraphicFramePr>
          <p:nvPr>
            <p:ph idx="1"/>
            <p:extLst>
              <p:ext uri="{D42A27DB-BD31-4B8C-83A1-F6EECF244321}">
                <p14:modId xmlns:p14="http://schemas.microsoft.com/office/powerpoint/2010/main" val="3242904273"/>
              </p:ext>
            </p:extLst>
          </p:nvPr>
        </p:nvGraphicFramePr>
        <p:xfrm>
          <a:off x="2152650" y="1503856"/>
          <a:ext cx="7886700" cy="4440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048D500-F7E0-DD1E-6656-4E8203FD0C90}"/>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5</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3602659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00038" y="2565041"/>
            <a:ext cx="9791924" cy="751650"/>
          </a:xfrm>
        </p:spPr>
        <p:txBody>
          <a:bodyPr>
            <a:noAutofit/>
          </a:bodyPr>
          <a:lstStyle/>
          <a:p>
            <a:r>
              <a:rPr lang="en-US" sz="5500" dirty="0"/>
              <a:t>Resources Available on AOS Webpage</a:t>
            </a:r>
          </a:p>
        </p:txBody>
      </p:sp>
      <p:sp>
        <p:nvSpPr>
          <p:cNvPr id="4" name="Slide Number Placeholder 3"/>
          <p:cNvSpPr>
            <a:spLocks noGrp="1"/>
          </p:cNvSpPr>
          <p:nvPr>
            <p:ph type="sldNum" sz="quarter" idx="12"/>
          </p:nvPr>
        </p:nvSpPr>
        <p:spPr/>
        <p:txBody>
          <a:bodyPr/>
          <a:lstStyle/>
          <a:p>
            <a:fld id="{B3573516-9AED-4559-B662-4E807BF64526}" type="slidenum">
              <a:rPr lang="en-US">
                <a:solidFill>
                  <a:srgbClr val="000000">
                    <a:tint val="75000"/>
                  </a:srgbClr>
                </a:solidFill>
                <a:latin typeface="Century Gothic"/>
              </a:rPr>
              <a:pPr/>
              <a:t>50</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1883283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06EB78-0EB1-F0FF-B67A-5865A2B64FA6}"/>
              </a:ext>
            </a:extLst>
          </p:cNvPr>
          <p:cNvPicPr>
            <a:picLocks noChangeAspect="1"/>
          </p:cNvPicPr>
          <p:nvPr/>
        </p:nvPicPr>
        <p:blipFill>
          <a:blip r:embed="rId3"/>
          <a:stretch>
            <a:fillRect/>
          </a:stretch>
        </p:blipFill>
        <p:spPr>
          <a:xfrm>
            <a:off x="902493" y="388134"/>
            <a:ext cx="10387013" cy="5442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hidden="1">
            <a:extLst>
              <a:ext uri="{FF2B5EF4-FFF2-40B4-BE49-F238E27FC236}">
                <a16:creationId xmlns:a16="http://schemas.microsoft.com/office/drawing/2014/main" id="{3AC07A7C-344D-D384-0AA6-E3C2A72A881C}"/>
              </a:ext>
            </a:extLst>
          </p:cNvPr>
          <p:cNvSpPr>
            <a:spLocks noGrp="1"/>
          </p:cNvSpPr>
          <p:nvPr>
            <p:ph type="sldNum" sz="quarter" idx="4294967295"/>
          </p:nvPr>
        </p:nvSpPr>
        <p:spPr>
          <a:xfrm>
            <a:off x="8610600" y="6356354"/>
            <a:ext cx="2743200" cy="365125"/>
          </a:xfrm>
        </p:spPr>
        <p:txBody>
          <a:bodyPr/>
          <a:lstStyle/>
          <a:p>
            <a:pPr>
              <a:spcAft>
                <a:spcPts val="600"/>
              </a:spcAft>
            </a:pPr>
            <a:fld id="{AFAF9E59-05AB-4B69-8908-DFF3CAA38312}" type="slidenum">
              <a:rPr lang="en-US">
                <a:solidFill>
                  <a:srgbClr val="000000">
                    <a:tint val="75000"/>
                  </a:srgbClr>
                </a:solidFill>
                <a:latin typeface="Century Gothic"/>
              </a:rPr>
              <a:pPr>
                <a:spcAft>
                  <a:spcPts val="600"/>
                </a:spcAft>
              </a:pPr>
              <a:t>51</a:t>
            </a:fld>
            <a:endParaRPr lang="en-US" dirty="0">
              <a:solidFill>
                <a:srgbClr val="000000">
                  <a:tint val="75000"/>
                </a:srgbClr>
              </a:solidFill>
              <a:latin typeface="Century Gothic"/>
            </a:endParaRPr>
          </a:p>
        </p:txBody>
      </p:sp>
      <p:sp>
        <p:nvSpPr>
          <p:cNvPr id="6" name="Rectangle 5">
            <a:extLst>
              <a:ext uri="{FF2B5EF4-FFF2-40B4-BE49-F238E27FC236}">
                <a16:creationId xmlns:a16="http://schemas.microsoft.com/office/drawing/2014/main" id="{BFCF3017-90BB-6DEA-3B21-0FAF0FB83CA2}"/>
              </a:ext>
            </a:extLst>
          </p:cNvPr>
          <p:cNvSpPr/>
          <p:nvPr/>
        </p:nvSpPr>
        <p:spPr>
          <a:xfrm>
            <a:off x="4853492" y="5830644"/>
            <a:ext cx="2485016" cy="376518"/>
          </a:xfrm>
          <a:prstGeom prst="rect">
            <a:avLst/>
          </a:prstGeom>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t>www.ohioauditor.gov </a:t>
            </a:r>
          </a:p>
        </p:txBody>
      </p:sp>
      <p:sp>
        <p:nvSpPr>
          <p:cNvPr id="7" name="Rectangle: Rounded Corners 6">
            <a:extLst>
              <a:ext uri="{FF2B5EF4-FFF2-40B4-BE49-F238E27FC236}">
                <a16:creationId xmlns:a16="http://schemas.microsoft.com/office/drawing/2014/main" id="{B4993A62-2A8A-DF73-7E36-9C10634FFCB5}"/>
              </a:ext>
            </a:extLst>
          </p:cNvPr>
          <p:cNvSpPr/>
          <p:nvPr/>
        </p:nvSpPr>
        <p:spPr>
          <a:xfrm>
            <a:off x="1671496" y="1288268"/>
            <a:ext cx="9058417" cy="32622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B5A4AE76-4DBB-695E-2AFC-B751E3752CA6}"/>
              </a:ext>
            </a:extLst>
          </p:cNvPr>
          <p:cNvSpPr/>
          <p:nvPr/>
        </p:nvSpPr>
        <p:spPr>
          <a:xfrm rot="19206765">
            <a:off x="-130189" y="1831989"/>
            <a:ext cx="1910426" cy="59167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6499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B17B-B246-C94D-AE53-4D09EF0BDE80}"/>
              </a:ext>
            </a:extLst>
          </p:cNvPr>
          <p:cNvSpPr>
            <a:spLocks noGrp="1"/>
          </p:cNvSpPr>
          <p:nvPr>
            <p:ph type="title"/>
          </p:nvPr>
        </p:nvSpPr>
        <p:spPr/>
        <p:txBody>
          <a:bodyPr/>
          <a:lstStyle/>
          <a:p>
            <a:r>
              <a:rPr lang="en-US" dirty="0"/>
              <a:t>Resources on AOS Webpage</a:t>
            </a:r>
          </a:p>
        </p:txBody>
      </p:sp>
      <p:sp>
        <p:nvSpPr>
          <p:cNvPr id="4" name="Slide Number Placeholder 3">
            <a:extLst>
              <a:ext uri="{FF2B5EF4-FFF2-40B4-BE49-F238E27FC236}">
                <a16:creationId xmlns:a16="http://schemas.microsoft.com/office/drawing/2014/main" id="{ACE3C478-C402-9A96-DCB6-0EFE5871BB93}"/>
              </a:ext>
            </a:extLst>
          </p:cNvPr>
          <p:cNvSpPr>
            <a:spLocks noGrp="1"/>
          </p:cNvSpPr>
          <p:nvPr>
            <p:ph type="sldNum" sz="quarter" idx="12"/>
          </p:nvPr>
        </p:nvSpPr>
        <p:spPr/>
        <p:txBody>
          <a:bodyPr/>
          <a:lstStyle/>
          <a:p>
            <a:fld id="{AFAF9E59-05AB-4B69-8908-DFF3CAA38312}" type="slidenum">
              <a:rPr lang="en-US" smtClean="0">
                <a:solidFill>
                  <a:srgbClr val="000000">
                    <a:tint val="75000"/>
                  </a:srgbClr>
                </a:solidFill>
              </a:rPr>
              <a:pPr/>
              <a:t>52</a:t>
            </a:fld>
            <a:endParaRPr lang="en-US" dirty="0">
              <a:solidFill>
                <a:srgbClr val="000000">
                  <a:tint val="75000"/>
                </a:srgbClr>
              </a:solidFill>
            </a:endParaRPr>
          </a:p>
        </p:txBody>
      </p:sp>
      <p:graphicFrame>
        <p:nvGraphicFramePr>
          <p:cNvPr id="6" name="Diagram 5">
            <a:extLst>
              <a:ext uri="{FF2B5EF4-FFF2-40B4-BE49-F238E27FC236}">
                <a16:creationId xmlns:a16="http://schemas.microsoft.com/office/drawing/2014/main" id="{E2C4412E-4BD1-1348-6E34-8482CF176836}"/>
              </a:ext>
            </a:extLst>
          </p:cNvPr>
          <p:cNvGraphicFramePr/>
          <p:nvPr>
            <p:extLst>
              <p:ext uri="{D42A27DB-BD31-4B8C-83A1-F6EECF244321}">
                <p14:modId xmlns:p14="http://schemas.microsoft.com/office/powerpoint/2010/main" val="2567335404"/>
              </p:ext>
            </p:extLst>
          </p:nvPr>
        </p:nvGraphicFramePr>
        <p:xfrm>
          <a:off x="409986" y="1248994"/>
          <a:ext cx="11372028" cy="497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2245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B17B-B246-C94D-AE53-4D09EF0BDE80}"/>
              </a:ext>
            </a:extLst>
          </p:cNvPr>
          <p:cNvSpPr>
            <a:spLocks noGrp="1"/>
          </p:cNvSpPr>
          <p:nvPr>
            <p:ph type="title"/>
          </p:nvPr>
        </p:nvSpPr>
        <p:spPr/>
        <p:txBody>
          <a:bodyPr/>
          <a:lstStyle/>
          <a:p>
            <a:r>
              <a:rPr lang="en-US" dirty="0"/>
              <a:t>Resources on AOS Webpage</a:t>
            </a:r>
          </a:p>
        </p:txBody>
      </p:sp>
      <p:sp>
        <p:nvSpPr>
          <p:cNvPr id="4" name="Slide Number Placeholder 3">
            <a:extLst>
              <a:ext uri="{FF2B5EF4-FFF2-40B4-BE49-F238E27FC236}">
                <a16:creationId xmlns:a16="http://schemas.microsoft.com/office/drawing/2014/main" id="{ACE3C478-C402-9A96-DCB6-0EFE5871BB93}"/>
              </a:ext>
            </a:extLst>
          </p:cNvPr>
          <p:cNvSpPr>
            <a:spLocks noGrp="1"/>
          </p:cNvSpPr>
          <p:nvPr>
            <p:ph type="sldNum" sz="quarter" idx="12"/>
          </p:nvPr>
        </p:nvSpPr>
        <p:spPr/>
        <p:txBody>
          <a:bodyPr/>
          <a:lstStyle/>
          <a:p>
            <a:fld id="{AFAF9E59-05AB-4B69-8908-DFF3CAA38312}" type="slidenum">
              <a:rPr lang="en-US" smtClean="0">
                <a:solidFill>
                  <a:srgbClr val="000000">
                    <a:tint val="75000"/>
                  </a:srgbClr>
                </a:solidFill>
              </a:rPr>
              <a:pPr/>
              <a:t>53</a:t>
            </a:fld>
            <a:endParaRPr lang="en-US" dirty="0">
              <a:solidFill>
                <a:srgbClr val="000000">
                  <a:tint val="75000"/>
                </a:srgbClr>
              </a:solidFill>
            </a:endParaRPr>
          </a:p>
        </p:txBody>
      </p:sp>
      <p:graphicFrame>
        <p:nvGraphicFramePr>
          <p:cNvPr id="6" name="Diagram 5">
            <a:extLst>
              <a:ext uri="{FF2B5EF4-FFF2-40B4-BE49-F238E27FC236}">
                <a16:creationId xmlns:a16="http://schemas.microsoft.com/office/drawing/2014/main" id="{E2C4412E-4BD1-1348-6E34-8482CF176836}"/>
              </a:ext>
            </a:extLst>
          </p:cNvPr>
          <p:cNvGraphicFramePr/>
          <p:nvPr>
            <p:extLst>
              <p:ext uri="{D42A27DB-BD31-4B8C-83A1-F6EECF244321}">
                <p14:modId xmlns:p14="http://schemas.microsoft.com/office/powerpoint/2010/main" val="4068814890"/>
              </p:ext>
            </p:extLst>
          </p:nvPr>
        </p:nvGraphicFramePr>
        <p:xfrm>
          <a:off x="409986" y="1248994"/>
          <a:ext cx="11372028" cy="497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082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B17B-B246-C94D-AE53-4D09EF0BDE80}"/>
              </a:ext>
            </a:extLst>
          </p:cNvPr>
          <p:cNvSpPr>
            <a:spLocks noGrp="1"/>
          </p:cNvSpPr>
          <p:nvPr>
            <p:ph type="title"/>
          </p:nvPr>
        </p:nvSpPr>
        <p:spPr/>
        <p:txBody>
          <a:bodyPr/>
          <a:lstStyle/>
          <a:p>
            <a:r>
              <a:rPr lang="en-US" dirty="0"/>
              <a:t>Resources on AOS Webpage</a:t>
            </a:r>
          </a:p>
        </p:txBody>
      </p:sp>
      <p:sp>
        <p:nvSpPr>
          <p:cNvPr id="4" name="Slide Number Placeholder 3">
            <a:extLst>
              <a:ext uri="{FF2B5EF4-FFF2-40B4-BE49-F238E27FC236}">
                <a16:creationId xmlns:a16="http://schemas.microsoft.com/office/drawing/2014/main" id="{ACE3C478-C402-9A96-DCB6-0EFE5871BB93}"/>
              </a:ext>
            </a:extLst>
          </p:cNvPr>
          <p:cNvSpPr>
            <a:spLocks noGrp="1"/>
          </p:cNvSpPr>
          <p:nvPr>
            <p:ph type="sldNum" sz="quarter" idx="12"/>
          </p:nvPr>
        </p:nvSpPr>
        <p:spPr/>
        <p:txBody>
          <a:bodyPr/>
          <a:lstStyle/>
          <a:p>
            <a:fld id="{AFAF9E59-05AB-4B69-8908-DFF3CAA38312}" type="slidenum">
              <a:rPr lang="en-US" smtClean="0">
                <a:solidFill>
                  <a:srgbClr val="000000">
                    <a:tint val="75000"/>
                  </a:srgbClr>
                </a:solidFill>
              </a:rPr>
              <a:pPr/>
              <a:t>54</a:t>
            </a:fld>
            <a:endParaRPr lang="en-US" dirty="0">
              <a:solidFill>
                <a:srgbClr val="000000">
                  <a:tint val="75000"/>
                </a:srgbClr>
              </a:solidFill>
            </a:endParaRPr>
          </a:p>
        </p:txBody>
      </p:sp>
      <p:graphicFrame>
        <p:nvGraphicFramePr>
          <p:cNvPr id="6" name="Diagram 5">
            <a:extLst>
              <a:ext uri="{FF2B5EF4-FFF2-40B4-BE49-F238E27FC236}">
                <a16:creationId xmlns:a16="http://schemas.microsoft.com/office/drawing/2014/main" id="{E2C4412E-4BD1-1348-6E34-8482CF176836}"/>
              </a:ext>
            </a:extLst>
          </p:cNvPr>
          <p:cNvGraphicFramePr/>
          <p:nvPr>
            <p:extLst>
              <p:ext uri="{D42A27DB-BD31-4B8C-83A1-F6EECF244321}">
                <p14:modId xmlns:p14="http://schemas.microsoft.com/office/powerpoint/2010/main" val="2371604736"/>
              </p:ext>
            </p:extLst>
          </p:nvPr>
        </p:nvGraphicFramePr>
        <p:xfrm>
          <a:off x="409986" y="1248994"/>
          <a:ext cx="11372028" cy="497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528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AOS Regional Office Numbers</a:t>
            </a:r>
          </a:p>
        </p:txBody>
      </p:sp>
      <p:sp>
        <p:nvSpPr>
          <p:cNvPr id="12" name="Content Placeholder 11"/>
          <p:cNvSpPr>
            <a:spLocks noGrp="1"/>
          </p:cNvSpPr>
          <p:nvPr>
            <p:ph sz="half" idx="13"/>
          </p:nvPr>
        </p:nvSpPr>
        <p:spPr/>
        <p:txBody>
          <a:bodyPr/>
          <a:lstStyle/>
          <a:p>
            <a:pPr marL="0" indent="0">
              <a:buNone/>
            </a:pPr>
            <a:r>
              <a:rPr lang="en-US" dirty="0"/>
              <a:t>Central		800-443-9275</a:t>
            </a:r>
          </a:p>
          <a:p>
            <a:pPr marL="0" indent="0">
              <a:buNone/>
            </a:pPr>
            <a:r>
              <a:rPr lang="en-US" dirty="0"/>
              <a:t>East 		800-443-9272</a:t>
            </a:r>
          </a:p>
          <a:p>
            <a:pPr marL="0" indent="0">
              <a:buNone/>
            </a:pPr>
            <a:r>
              <a:rPr lang="en-US" dirty="0"/>
              <a:t>Northeast	800-626-2297</a:t>
            </a:r>
          </a:p>
          <a:p>
            <a:pPr marL="0" indent="0">
              <a:buNone/>
            </a:pPr>
            <a:r>
              <a:rPr lang="en-US" dirty="0"/>
              <a:t>Northwest	800-443-9276</a:t>
            </a:r>
          </a:p>
          <a:p>
            <a:pPr marL="0" indent="0">
              <a:buNone/>
            </a:pPr>
            <a:r>
              <a:rPr lang="en-US" dirty="0"/>
              <a:t>Southeast	800-441-1389</a:t>
            </a:r>
          </a:p>
          <a:p>
            <a:pPr marL="0" indent="0">
              <a:buNone/>
            </a:pPr>
            <a:r>
              <a:rPr lang="en-US" dirty="0"/>
              <a:t>Southwest	800-368-7419</a:t>
            </a:r>
          </a:p>
          <a:p>
            <a:pPr marL="0" indent="0">
              <a:buNone/>
            </a:pPr>
            <a:r>
              <a:rPr lang="en-US" dirty="0"/>
              <a:t>West		800-443-9274</a:t>
            </a:r>
          </a:p>
        </p:txBody>
      </p:sp>
      <p:pic>
        <p:nvPicPr>
          <p:cNvPr id="2" name="Picture 2" descr="C:\Users\jjones\AppData\Local\Microsoft\Windows\Temporary Internet Files\Content.IE5\4V1YCNCB\blockpag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119440"/>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7760446E-DE81-4A3C-B04A-ADEF35A71555}" type="slidenum">
              <a:rPr lang="en-US">
                <a:solidFill>
                  <a:srgbClr val="000000">
                    <a:tint val="75000"/>
                  </a:srgbClr>
                </a:solidFill>
                <a:latin typeface="Century Gothic"/>
              </a:rPr>
              <a:pPr/>
              <a:t>55</a:t>
            </a:fld>
            <a:endParaRPr lang="en-US" dirty="0">
              <a:solidFill>
                <a:srgbClr val="000000">
                  <a:tint val="75000"/>
                </a:srgbClr>
              </a:solidFill>
              <a:latin typeface="Century Gothic"/>
            </a:endParaRPr>
          </a:p>
        </p:txBody>
      </p:sp>
      <p:pic>
        <p:nvPicPr>
          <p:cNvPr id="20" name="Picture 19">
            <a:extLst>
              <a:ext uri="{FF2B5EF4-FFF2-40B4-BE49-F238E27FC236}">
                <a16:creationId xmlns:a16="http://schemas.microsoft.com/office/drawing/2014/main" id="{91205429-02FD-427B-635E-B2E13D253FA2}"/>
              </a:ext>
            </a:extLst>
          </p:cNvPr>
          <p:cNvPicPr>
            <a:picLocks noChangeAspect="1"/>
          </p:cNvPicPr>
          <p:nvPr/>
        </p:nvPicPr>
        <p:blipFill>
          <a:blip r:embed="rId4"/>
          <a:stretch>
            <a:fillRect/>
          </a:stretch>
        </p:blipFill>
        <p:spPr>
          <a:xfrm>
            <a:off x="5321307" y="1539881"/>
            <a:ext cx="5730862" cy="4367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8408270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2438400" y="3313257"/>
            <a:ext cx="7315200" cy="1005030"/>
          </a:xfrm>
        </p:spPr>
        <p:txBody>
          <a:bodyPr/>
          <a:lstStyle/>
          <a:p>
            <a:r>
              <a:rPr lang="en-US" b="1" dirty="0"/>
              <a:t>Ashley Perry</a:t>
            </a:r>
          </a:p>
          <a:p>
            <a:r>
              <a:rPr lang="en-US" b="1" dirty="0">
                <a:hlinkClick r:id="rId3"/>
              </a:rPr>
              <a:t>arperry@ohioauditor.gov</a:t>
            </a:r>
            <a:r>
              <a:rPr lang="en-US" b="1" dirty="0"/>
              <a:t> </a:t>
            </a:r>
          </a:p>
        </p:txBody>
      </p:sp>
      <p:sp>
        <p:nvSpPr>
          <p:cNvPr id="2" name="Slide Number Placeholder 1"/>
          <p:cNvSpPr>
            <a:spLocks noGrp="1"/>
          </p:cNvSpPr>
          <p:nvPr>
            <p:ph type="sldNum" sz="quarter" idx="12"/>
          </p:nvPr>
        </p:nvSpPr>
        <p:spPr/>
        <p:txBody>
          <a:bodyPr/>
          <a:lstStyle/>
          <a:p>
            <a:fld id="{B3573516-9AED-4559-B662-4E807BF64526}" type="slidenum">
              <a:rPr lang="en-US" smtClean="0"/>
              <a:pPr/>
              <a:t>56</a:t>
            </a:fld>
            <a:endParaRPr lang="en-US" dirty="0"/>
          </a:p>
        </p:txBody>
      </p:sp>
    </p:spTree>
    <p:extLst>
      <p:ext uri="{BB962C8B-B14F-4D97-AF65-F5344CB8AC3E}">
        <p14:creationId xmlns:p14="http://schemas.microsoft.com/office/powerpoint/2010/main" val="333230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Audit Frequency</a:t>
            </a:r>
          </a:p>
        </p:txBody>
      </p:sp>
      <p:graphicFrame>
        <p:nvGraphicFramePr>
          <p:cNvPr id="10" name="Content Placeholder 3"/>
          <p:cNvGraphicFramePr>
            <a:graphicFrameLocks/>
          </p:cNvGraphicFramePr>
          <p:nvPr>
            <p:extLst>
              <p:ext uri="{D42A27DB-BD31-4B8C-83A1-F6EECF244321}">
                <p14:modId xmlns:p14="http://schemas.microsoft.com/office/powerpoint/2010/main" val="610702814"/>
              </p:ext>
            </p:extLst>
          </p:nvPr>
        </p:nvGraphicFramePr>
        <p:xfrm>
          <a:off x="2152650" y="1367328"/>
          <a:ext cx="7886700" cy="4465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17478A7-FA77-152F-C49F-AF66BF88B991}"/>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6</a:t>
            </a:fld>
            <a:endParaRPr lang="en-US" dirty="0">
              <a:solidFill>
                <a:srgbClr val="000000">
                  <a:tint val="75000"/>
                </a:srgbClr>
              </a:solidFill>
              <a:latin typeface="Century Gothic"/>
            </a:endParaRPr>
          </a:p>
        </p:txBody>
      </p:sp>
    </p:spTree>
    <p:extLst>
      <p:ext uri="{BB962C8B-B14F-4D97-AF65-F5344CB8AC3E}">
        <p14:creationId xmlns:p14="http://schemas.microsoft.com/office/powerpoint/2010/main" val="232331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1"/>
            <a:ext cx="10515600" cy="1002200"/>
          </a:xfrm>
        </p:spPr>
        <p:txBody>
          <a:bodyPr/>
          <a:lstStyle/>
          <a:p>
            <a:r>
              <a:rPr lang="en-US" dirty="0"/>
              <a:t>Audits vs. Filing</a:t>
            </a:r>
          </a:p>
        </p:txBody>
      </p:sp>
      <p:sp>
        <p:nvSpPr>
          <p:cNvPr id="4" name="Slide Number Placeholder 3"/>
          <p:cNvSpPr>
            <a:spLocks noGrp="1"/>
          </p:cNvSpPr>
          <p:nvPr>
            <p:ph type="sldNum" sz="quarter" idx="12"/>
          </p:nvPr>
        </p:nvSpPr>
        <p:spPr/>
        <p:txBody>
          <a:bodyPr/>
          <a:lstStyle/>
          <a:p>
            <a:fld id="{7760446E-DE81-4A3C-B04A-ADEF35A71555}" type="slidenum">
              <a:rPr lang="en-US">
                <a:solidFill>
                  <a:srgbClr val="000000">
                    <a:tint val="75000"/>
                  </a:srgbClr>
                </a:solidFill>
                <a:latin typeface="Century Gothic"/>
              </a:rPr>
              <a:pPr/>
              <a:t>7</a:t>
            </a:fld>
            <a:endParaRPr lang="en-US" dirty="0">
              <a:solidFill>
                <a:srgbClr val="000000">
                  <a:tint val="75000"/>
                </a:srgbClr>
              </a:solidFill>
              <a:latin typeface="Century Gothic"/>
            </a:endParaRPr>
          </a:p>
        </p:txBody>
      </p:sp>
      <p:graphicFrame>
        <p:nvGraphicFramePr>
          <p:cNvPr id="6" name="Diagram 5">
            <a:extLst>
              <a:ext uri="{FF2B5EF4-FFF2-40B4-BE49-F238E27FC236}">
                <a16:creationId xmlns:a16="http://schemas.microsoft.com/office/drawing/2014/main" id="{B474EF66-8F68-F88A-FF2F-6EFBFFDB4071}"/>
              </a:ext>
            </a:extLst>
          </p:cNvPr>
          <p:cNvGraphicFramePr/>
          <p:nvPr>
            <p:extLst>
              <p:ext uri="{D42A27DB-BD31-4B8C-83A1-F6EECF244321}">
                <p14:modId xmlns:p14="http://schemas.microsoft.com/office/powerpoint/2010/main" val="3496301560"/>
              </p:ext>
            </p:extLst>
          </p:nvPr>
        </p:nvGraphicFramePr>
        <p:xfrm>
          <a:off x="2032000" y="86622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59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be Doing the Audit?</a:t>
            </a:r>
          </a:p>
        </p:txBody>
      </p:sp>
      <p:sp>
        <p:nvSpPr>
          <p:cNvPr id="4" name="Slide Number Placeholder 3"/>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8</a:t>
            </a:fld>
            <a:endParaRPr lang="en-US" dirty="0">
              <a:solidFill>
                <a:srgbClr val="000000">
                  <a:tint val="75000"/>
                </a:srgbClr>
              </a:solidFill>
              <a:latin typeface="Century Gothic"/>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36735037"/>
              </p:ext>
            </p:extLst>
          </p:nvPr>
        </p:nvGraphicFramePr>
        <p:xfrm>
          <a:off x="2152650" y="1367328"/>
          <a:ext cx="7886700" cy="4675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798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Auditor Letters</a:t>
            </a:r>
          </a:p>
        </p:txBody>
      </p:sp>
      <p:sp>
        <p:nvSpPr>
          <p:cNvPr id="2" name="Slide Number Placeholder 1">
            <a:extLst>
              <a:ext uri="{FF2B5EF4-FFF2-40B4-BE49-F238E27FC236}">
                <a16:creationId xmlns:a16="http://schemas.microsoft.com/office/drawing/2014/main" id="{AE99B785-0AD6-6AC6-9CE6-1E2B28DEF1D4}"/>
              </a:ext>
            </a:extLst>
          </p:cNvPr>
          <p:cNvSpPr>
            <a:spLocks noGrp="1"/>
          </p:cNvSpPr>
          <p:nvPr>
            <p:ph type="sldNum" sz="quarter" idx="12"/>
          </p:nvPr>
        </p:nvSpPr>
        <p:spPr/>
        <p:txBody>
          <a:bodyPr/>
          <a:lstStyle/>
          <a:p>
            <a:fld id="{AFAF9E59-05AB-4B69-8908-DFF3CAA38312}" type="slidenum">
              <a:rPr lang="en-US">
                <a:solidFill>
                  <a:srgbClr val="000000">
                    <a:tint val="75000"/>
                  </a:srgbClr>
                </a:solidFill>
                <a:latin typeface="Century Gothic"/>
              </a:rPr>
              <a:pPr/>
              <a:t>9</a:t>
            </a:fld>
            <a:endParaRPr lang="en-US" dirty="0">
              <a:solidFill>
                <a:srgbClr val="000000">
                  <a:tint val="75000"/>
                </a:srgbClr>
              </a:solidFill>
              <a:latin typeface="Century Gothic"/>
            </a:endParaRPr>
          </a:p>
        </p:txBody>
      </p:sp>
      <p:graphicFrame>
        <p:nvGraphicFramePr>
          <p:cNvPr id="4" name="Diagram 3">
            <a:extLst>
              <a:ext uri="{FF2B5EF4-FFF2-40B4-BE49-F238E27FC236}">
                <a16:creationId xmlns:a16="http://schemas.microsoft.com/office/drawing/2014/main" id="{6FE9937E-7ADE-906D-79BC-DE4187F36EE5}"/>
              </a:ext>
            </a:extLst>
          </p:cNvPr>
          <p:cNvGraphicFramePr/>
          <p:nvPr>
            <p:extLst>
              <p:ext uri="{D42A27DB-BD31-4B8C-83A1-F6EECF244321}">
                <p14:modId xmlns:p14="http://schemas.microsoft.com/office/powerpoint/2010/main" val="2165430026"/>
              </p:ext>
            </p:extLst>
          </p:nvPr>
        </p:nvGraphicFramePr>
        <p:xfrm>
          <a:off x="1112326" y="1084155"/>
          <a:ext cx="9967347" cy="5057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426936"/>
      </p:ext>
    </p:extLst>
  </p:cSld>
  <p:clrMapOvr>
    <a:masterClrMapping/>
  </p:clrMapOvr>
</p:sld>
</file>

<file path=ppt/theme/theme1.xml><?xml version="1.0" encoding="utf-8"?>
<a:theme xmlns:a="http://schemas.openxmlformats.org/drawingml/2006/main" name="AOS-Faber-Widescreen">
  <a:themeElements>
    <a:clrScheme name="FABER_01">
      <a:dk1>
        <a:srgbClr val="000000"/>
      </a:dk1>
      <a:lt1>
        <a:srgbClr val="FDFDFD"/>
      </a:lt1>
      <a:dk2>
        <a:srgbClr val="3E4B3D"/>
      </a:dk2>
      <a:lt2>
        <a:srgbClr val="CCCCCC"/>
      </a:lt2>
      <a:accent1>
        <a:srgbClr val="3E4B3D"/>
      </a:accent1>
      <a:accent2>
        <a:srgbClr val="A2B0A0"/>
      </a:accent2>
      <a:accent3>
        <a:srgbClr val="203D64"/>
      </a:accent3>
      <a:accent4>
        <a:srgbClr val="566D99"/>
      </a:accent4>
      <a:accent5>
        <a:srgbClr val="666666"/>
      </a:accent5>
      <a:accent6>
        <a:srgbClr val="B22222"/>
      </a:accent6>
      <a:hlink>
        <a:srgbClr val="007AFF"/>
      </a:hlink>
      <a:folHlink>
        <a:srgbClr val="0070C0"/>
      </a:folHlink>
    </a:clrScheme>
    <a:fontScheme name="AOS-Faber">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S-Faber-Widescreen" id="{75056878-20D1-430D-93E3-FC2DBF75F828}" vid="{0CEF88C5-58D2-450F-9BD6-7985E551DC8B}"/>
    </a:ext>
  </a:extLst>
</a:theme>
</file>

<file path=ppt/theme/theme2.xml><?xml version="1.0" encoding="utf-8"?>
<a:theme xmlns:a="http://schemas.openxmlformats.org/drawingml/2006/main" name="AOS-Faber-Standard">
  <a:themeElements>
    <a:clrScheme name="FABER_01">
      <a:dk1>
        <a:srgbClr val="000000"/>
      </a:dk1>
      <a:lt1>
        <a:srgbClr val="FDFDFD"/>
      </a:lt1>
      <a:dk2>
        <a:srgbClr val="3E4B3D"/>
      </a:dk2>
      <a:lt2>
        <a:srgbClr val="CCCCCC"/>
      </a:lt2>
      <a:accent1>
        <a:srgbClr val="3E4B3D"/>
      </a:accent1>
      <a:accent2>
        <a:srgbClr val="A2B0A0"/>
      </a:accent2>
      <a:accent3>
        <a:srgbClr val="203D64"/>
      </a:accent3>
      <a:accent4>
        <a:srgbClr val="566D99"/>
      </a:accent4>
      <a:accent5>
        <a:srgbClr val="666666"/>
      </a:accent5>
      <a:accent6>
        <a:srgbClr val="B22222"/>
      </a:accent6>
      <a:hlink>
        <a:srgbClr val="007AFF"/>
      </a:hlink>
      <a:folHlink>
        <a:srgbClr val="0070C0"/>
      </a:folHlink>
    </a:clrScheme>
    <a:fontScheme name="AOS-Faber-Widescreen">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S-Faber-Standard" id="{4097E829-BB03-430E-8FD0-0FE480128924}" vid="{3D90E472-D60F-4805-B23C-027AC98EAA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be0f3c-19b9-4654-b3a0-3e9f76fd8c8a" xsi:nil="true"/>
    <Comments xmlns="0d5817e3-b880-408f-991f-e458db71995f">Update: Added "presentation date" on the Title Slide (the first slide). 
Removed social icons from the contact slide (the last slide).</Comments>
    <AddDate xmlns="0d5817e3-b880-408f-991f-e458db71995f">2021-12-09T18:12:35+00:00</AddDate>
    <lcf76f155ced4ddcb4097134ff3c332f xmlns="0d5817e3-b880-408f-991f-e458db71995f">
      <Terms xmlns="http://schemas.microsoft.com/office/infopath/2007/PartnerControls"/>
    </lcf76f155ced4ddcb4097134ff3c332f>
    <Thumbnail xmlns="0d5817e3-b880-408f-991f-e458db7199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4B9896271AF34C9F549B4098B81E42" ma:contentTypeVersion="23" ma:contentTypeDescription="Create a new document." ma:contentTypeScope="" ma:versionID="a704a5b3b381ad5db9cb7afe6ac2f153">
  <xsd:schema xmlns:xsd="http://www.w3.org/2001/XMLSchema" xmlns:xs="http://www.w3.org/2001/XMLSchema" xmlns:p="http://schemas.microsoft.com/office/2006/metadata/properties" xmlns:ns2="afbe0f3c-19b9-4654-b3a0-3e9f76fd8c8a" xmlns:ns3="0d5817e3-b880-408f-991f-e458db71995f" targetNamespace="http://schemas.microsoft.com/office/2006/metadata/properties" ma:root="true" ma:fieldsID="bd99ab368661f539b607a212c39ba7ef" ns2:_="" ns3:_="">
    <xsd:import namespace="afbe0f3c-19b9-4654-b3a0-3e9f76fd8c8a"/>
    <xsd:import namespace="0d5817e3-b880-408f-991f-e458db71995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Comments" minOccurs="0"/>
                <xsd:element ref="ns3:AddDate" minOccurs="0"/>
                <xsd:element ref="ns3:lcf76f155ced4ddcb4097134ff3c332f" minOccurs="0"/>
                <xsd:element ref="ns2:TaxCatchAll" minOccurs="0"/>
                <xsd:element ref="ns3:MediaServiceObjectDetectorVersions" minOccurs="0"/>
                <xsd:element ref="ns3:Thumbnai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e0f3c-19b9-4654-b3a0-3e9f76fd8c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dce34c-a418-4f3f-8b71-fc7cc2ce3bb8}" ma:internalName="TaxCatchAll" ma:showField="CatchAllData" ma:web="afbe0f3c-19b9-4654-b3a0-3e9f76fd8c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5817e3-b880-408f-991f-e458db71995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Comments" ma:index="18" nillable="true" ma:displayName="Comments" ma:format="Dropdown" ma:internalName="Comments">
      <xsd:simpleType>
        <xsd:restriction base="dms:Note"/>
      </xsd:simpleType>
    </xsd:element>
    <xsd:element name="AddDate" ma:index="19" nillable="true" ma:displayName="Date Added" ma:default="[today]" ma:description="Test to see if the date the file added " ma:format="DateOnly" ma:internalName="AddDate">
      <xsd:simpleType>
        <xsd:restriction base="dms:DateTim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cf1e98-7865-4f9d-8589-d03cd0a4ef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Thumbnail" ma:index="24" nillable="true" ma:displayName="Thumbnail" ma:format="Thumbnail" ma:internalName="Thumbnail">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1980D5-E2A8-4856-A827-C5A3C14CE81F}">
  <ds:schemaRefs>
    <ds:schemaRef ds:uri="0d5817e3-b880-408f-991f-e458db71995f"/>
    <ds:schemaRef ds:uri="afbe0f3c-19b9-4654-b3a0-3e9f76fd8c8a"/>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5FE97F9-E070-4128-8818-EE865E159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e0f3c-19b9-4654-b3a0-3e9f76fd8c8a"/>
    <ds:schemaRef ds:uri="0d5817e3-b880-408f-991f-e458db719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2E414A-7D15-46DC-8A78-74F000E58E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AOS-Faber-Widescreen</Template>
  <TotalTime>735</TotalTime>
  <Words>5783</Words>
  <Application>Microsoft Office PowerPoint</Application>
  <PresentationFormat>Widescreen</PresentationFormat>
  <Paragraphs>603</Paragraphs>
  <Slides>56</Slides>
  <Notes>56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ＭＳ Ｐゴシック</vt:lpstr>
      <vt:lpstr>Arial</vt:lpstr>
      <vt:lpstr>Calabri</vt:lpstr>
      <vt:lpstr>Calibri</vt:lpstr>
      <vt:lpstr>Calibri </vt:lpstr>
      <vt:lpstr>Century Gothic</vt:lpstr>
      <vt:lpstr>Garamond</vt:lpstr>
      <vt:lpstr>PT Serif</vt:lpstr>
      <vt:lpstr>Symbol</vt:lpstr>
      <vt:lpstr>AOS-Faber-Widescreen</vt:lpstr>
      <vt:lpstr>AOS-Faber-Standard</vt:lpstr>
      <vt:lpstr>2025 Advanced Accounting Seminar  Audit Preparation How to Make Your Audit Go Seamlessly</vt:lpstr>
      <vt:lpstr>How do you feel about your Audit?</vt:lpstr>
      <vt:lpstr>Agenda</vt:lpstr>
      <vt:lpstr>“Audit” Types</vt:lpstr>
      <vt:lpstr>What is an Audit and Why do I Have to Have one?</vt:lpstr>
      <vt:lpstr>Audit Frequency</vt:lpstr>
      <vt:lpstr>Audits vs. Filing</vt:lpstr>
      <vt:lpstr>Who Will be Doing the Audit?</vt:lpstr>
      <vt:lpstr>Auditor Letters</vt:lpstr>
      <vt:lpstr>Terminology</vt:lpstr>
      <vt:lpstr>Types of Audit Comments</vt:lpstr>
      <vt:lpstr>Types of Audit Comments</vt:lpstr>
      <vt:lpstr>Types of Audit Comments</vt:lpstr>
      <vt:lpstr>      is an Audit Important?</vt:lpstr>
      <vt:lpstr>Tips For An  Efficient Audit</vt:lpstr>
      <vt:lpstr>What can I do to keep audit  costs low?</vt:lpstr>
      <vt:lpstr>Tips for an Efficient Audit</vt:lpstr>
      <vt:lpstr>Tips for an Efficient Audit</vt:lpstr>
      <vt:lpstr>Tips for an Efficient Audit</vt:lpstr>
      <vt:lpstr>Tips for an Efficient Audit</vt:lpstr>
      <vt:lpstr>Tips for an Efficient Audit</vt:lpstr>
      <vt:lpstr>Tips for an Efficient Audit</vt:lpstr>
      <vt:lpstr>Tips for an Efficient Audit</vt:lpstr>
      <vt:lpstr>Tips for an Efficient Audit</vt:lpstr>
      <vt:lpstr>Tips for an Efficient Audit</vt:lpstr>
      <vt:lpstr>Tips for an Efficient Audit</vt:lpstr>
      <vt:lpstr>What Will the Auditors Look At?</vt:lpstr>
      <vt:lpstr>What Will the Auditors Look At?</vt:lpstr>
      <vt:lpstr>Important  Deadlines</vt:lpstr>
      <vt:lpstr>Important Deadlines</vt:lpstr>
      <vt:lpstr>Ohio Administrative Code  Financial Statement Basis</vt:lpstr>
      <vt:lpstr>Required Financial  Statement Elements</vt:lpstr>
      <vt:lpstr>Uniform Guidance / Single Audit Financial Statement Basis</vt:lpstr>
      <vt:lpstr>Financial Statement  Filing Requirements</vt:lpstr>
      <vt:lpstr>Hinkle Annual Financial Data Reporting System</vt:lpstr>
      <vt:lpstr>Single Audit (federal) Deadline</vt:lpstr>
      <vt:lpstr>Single Audit Reporting Items</vt:lpstr>
      <vt:lpstr>Schedule of Expenditures of Federal Awards (SEFA)</vt:lpstr>
      <vt:lpstr>PowerPoint Presentation</vt:lpstr>
      <vt:lpstr>How Do I Know How Much in Federal Funds My  Government Has Spent?</vt:lpstr>
      <vt:lpstr>PowerPoint Presentation</vt:lpstr>
      <vt:lpstr>Notes to the Schedule of Expenditures of Federal Awards (SEFA)</vt:lpstr>
      <vt:lpstr>Data Collection Form via General Services Administration  (formerly Census)</vt:lpstr>
      <vt:lpstr>AOS Bulletin 2022-008 Alternative Compliance Examinations (ACE)</vt:lpstr>
      <vt:lpstr>AOS Bulletin 2022-008 Alternative Compliance Examinations (ACE)</vt:lpstr>
      <vt:lpstr>GFOA Deadlines</vt:lpstr>
      <vt:lpstr>Other Regulator Deadlines</vt:lpstr>
      <vt:lpstr>Service Organization Control Reports  (SOC 1 Reports)</vt:lpstr>
      <vt:lpstr>Service Organization Control Reports  (SOC 1 Reports) (Cont’d)</vt:lpstr>
      <vt:lpstr>Resources Available on AOS Webpage</vt:lpstr>
      <vt:lpstr>PowerPoint Presentation</vt:lpstr>
      <vt:lpstr>Resources on AOS Webpage</vt:lpstr>
      <vt:lpstr>Resources on AOS Webpage</vt:lpstr>
      <vt:lpstr>Resources on AOS Webpage</vt:lpstr>
      <vt:lpstr>AOS Regional Office Numbers</vt:lpstr>
      <vt:lpstr>PowerPoint Presentation</vt:lpstr>
    </vt:vector>
  </TitlesOfParts>
  <Company>Ohio Auditor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Lisa R. Honsberger</dc:creator>
  <cp:lastModifiedBy>Ashley R. Perry</cp:lastModifiedBy>
  <cp:revision>80</cp:revision>
  <cp:lastPrinted>2025-07-29T14:28:30Z</cp:lastPrinted>
  <dcterms:created xsi:type="dcterms:W3CDTF">2021-09-16T18:02:45Z</dcterms:created>
  <dcterms:modified xsi:type="dcterms:W3CDTF">2025-07-29T14:29:07Z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0x010100E04B9896271AF34C9F549B4098B81E42</vt:lpwstr>
  </property>
  <property fmtid="{D5CDD505-2E9C-101B-9397-08002B2CF9AE}" pid="3" name="MediaServiceImageTags">
    <vt:lpwstr/>
  </property>
</Properties>
</file>